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2.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notesSlides/notesSlide4.xml" ContentType="application/vnd.openxmlformats-officedocument.presentationml.notesSlide+xml"/>
  <Override PartName="/ppt/ink/ink5.xml" ContentType="application/inkml+xml"/>
  <Override PartName="/ppt/notesSlides/notesSlide5.xml" ContentType="application/vnd.openxmlformats-officedocument.presentationml.notesSlide+xml"/>
  <Override PartName="/ppt/ink/ink6.xml" ContentType="application/inkml+xml"/>
  <Override PartName="/ppt/notesSlides/notesSlide6.xml" ContentType="application/vnd.openxmlformats-officedocument.presentationml.notesSlide+xml"/>
  <Override PartName="/ppt/ink/ink7.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ink/ink8.xml" ContentType="application/inkml+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ink/ink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notesMasterIdLst>
    <p:notesMasterId r:id="rId12"/>
  </p:notesMasterIdLst>
  <p:sldIdLst>
    <p:sldId id="256" r:id="rId2"/>
    <p:sldId id="257" r:id="rId3"/>
    <p:sldId id="263" r:id="rId4"/>
    <p:sldId id="266" r:id="rId5"/>
    <p:sldId id="258" r:id="rId6"/>
    <p:sldId id="269" r:id="rId7"/>
    <p:sldId id="262" r:id="rId8"/>
    <p:sldId id="265" r:id="rId9"/>
    <p:sldId id="259"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p:scale>
          <a:sx n="100" d="100"/>
          <a:sy n="100" d="100"/>
        </p:scale>
        <p:origin x="128"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661C22-D0BE-42FC-A3E0-F1009818F30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53216D6-3288-4B0F-AE4B-A6F782865751}">
      <dgm:prSet/>
      <dgm:spPr/>
      <dgm:t>
        <a:bodyPr/>
        <a:lstStyle/>
        <a:p>
          <a:r>
            <a:rPr lang="en-US" dirty="0"/>
            <a:t>The ICU shows to have the highest average response score at 94.86 out of 100.</a:t>
          </a:r>
        </a:p>
      </dgm:t>
    </dgm:pt>
    <dgm:pt modelId="{5E11203D-0B66-4053-9C79-9371A05AAA15}" type="parTrans" cxnId="{0CC12CBE-E1A6-4981-8CA0-A5A493476BB9}">
      <dgm:prSet/>
      <dgm:spPr/>
      <dgm:t>
        <a:bodyPr/>
        <a:lstStyle/>
        <a:p>
          <a:endParaRPr lang="en-US"/>
        </a:p>
      </dgm:t>
    </dgm:pt>
    <dgm:pt modelId="{2572B17A-2FFE-40A7-B75D-B7A0EA249E29}" type="sibTrans" cxnId="{0CC12CBE-E1A6-4981-8CA0-A5A493476BB9}">
      <dgm:prSet/>
      <dgm:spPr/>
      <dgm:t>
        <a:bodyPr/>
        <a:lstStyle/>
        <a:p>
          <a:endParaRPr lang="en-US"/>
        </a:p>
      </dgm:t>
    </dgm:pt>
    <dgm:pt modelId="{524F68CE-7F67-4CF8-94FB-09BA934D4E4E}">
      <dgm:prSet/>
      <dgm:spPr/>
      <dgm:t>
        <a:bodyPr/>
        <a:lstStyle/>
        <a:p>
          <a:r>
            <a:rPr lang="en-US" dirty="0"/>
            <a:t>The lowest score is received by the surgical unit at 86.35 out of 100.</a:t>
          </a:r>
        </a:p>
      </dgm:t>
    </dgm:pt>
    <dgm:pt modelId="{66F69ADB-8641-4B32-AB88-FAFC29A1E5AA}" type="parTrans" cxnId="{C08D2426-95A8-4F37-A3C4-E081DFEBAEFA}">
      <dgm:prSet/>
      <dgm:spPr/>
      <dgm:t>
        <a:bodyPr/>
        <a:lstStyle/>
        <a:p>
          <a:endParaRPr lang="en-US"/>
        </a:p>
      </dgm:t>
    </dgm:pt>
    <dgm:pt modelId="{31E158E5-D569-49B9-B31B-A4D0CA805C6B}" type="sibTrans" cxnId="{C08D2426-95A8-4F37-A3C4-E081DFEBAEFA}">
      <dgm:prSet/>
      <dgm:spPr/>
      <dgm:t>
        <a:bodyPr/>
        <a:lstStyle/>
        <a:p>
          <a:endParaRPr lang="en-US"/>
        </a:p>
      </dgm:t>
    </dgm:pt>
    <dgm:pt modelId="{B04463A3-D59E-4D69-8976-D7F9DA88CC4C}">
      <dgm:prSet/>
      <dgm:spPr/>
      <dgm:t>
        <a:bodyPr/>
        <a:lstStyle/>
        <a:p>
          <a:r>
            <a:rPr lang="en-US" dirty="0"/>
            <a:t>The Maternity and Medical unit are relatively close to each other with scores of approximately 92 and 90, respectively.</a:t>
          </a:r>
        </a:p>
      </dgm:t>
    </dgm:pt>
    <dgm:pt modelId="{C324FB54-0BE1-4E5B-A183-60D0FB4380CD}" type="parTrans" cxnId="{0DF427AA-F305-4445-A308-0ED9CD93BE1D}">
      <dgm:prSet/>
      <dgm:spPr/>
      <dgm:t>
        <a:bodyPr/>
        <a:lstStyle/>
        <a:p>
          <a:endParaRPr lang="en-US"/>
        </a:p>
      </dgm:t>
    </dgm:pt>
    <dgm:pt modelId="{7ABCD866-D6B7-43D8-BFC5-8A63541E9694}" type="sibTrans" cxnId="{0DF427AA-F305-4445-A308-0ED9CD93BE1D}">
      <dgm:prSet/>
      <dgm:spPr/>
      <dgm:t>
        <a:bodyPr/>
        <a:lstStyle/>
        <a:p>
          <a:endParaRPr lang="en-US"/>
        </a:p>
      </dgm:t>
    </dgm:pt>
    <dgm:pt modelId="{3AB24640-A22B-470D-8EAA-9FDD7FA8AD04}">
      <dgm:prSet/>
      <dgm:spPr/>
      <dgm:t>
        <a:bodyPr/>
        <a:lstStyle/>
        <a:p>
          <a:r>
            <a:rPr lang="en-US" dirty="0"/>
            <a:t>The overall mean of scores for patient experience is 89.38.</a:t>
          </a:r>
        </a:p>
      </dgm:t>
    </dgm:pt>
    <dgm:pt modelId="{3B27C0DC-8AAB-4E24-9095-987EEA799355}" type="parTrans" cxnId="{F85DEDF3-E35F-4671-B9FD-65AF7B246859}">
      <dgm:prSet/>
      <dgm:spPr/>
      <dgm:t>
        <a:bodyPr/>
        <a:lstStyle/>
        <a:p>
          <a:endParaRPr lang="en-US"/>
        </a:p>
      </dgm:t>
    </dgm:pt>
    <dgm:pt modelId="{CA8AB1BA-992F-485E-9B91-680C82EF37C2}" type="sibTrans" cxnId="{F85DEDF3-E35F-4671-B9FD-65AF7B246859}">
      <dgm:prSet/>
      <dgm:spPr/>
      <dgm:t>
        <a:bodyPr/>
        <a:lstStyle/>
        <a:p>
          <a:endParaRPr lang="en-US"/>
        </a:p>
      </dgm:t>
    </dgm:pt>
    <dgm:pt modelId="{6103A939-9BDF-2C45-ADA8-803125A3041C}" type="pres">
      <dgm:prSet presAssocID="{36661C22-D0BE-42FC-A3E0-F1009818F309}" presName="vert0" presStyleCnt="0">
        <dgm:presLayoutVars>
          <dgm:dir/>
          <dgm:animOne val="branch"/>
          <dgm:animLvl val="lvl"/>
        </dgm:presLayoutVars>
      </dgm:prSet>
      <dgm:spPr/>
    </dgm:pt>
    <dgm:pt modelId="{F2529D91-C39B-B545-B7F8-3CFBF9C96F9F}" type="pres">
      <dgm:prSet presAssocID="{E53216D6-3288-4B0F-AE4B-A6F782865751}" presName="thickLine" presStyleLbl="alignNode1" presStyleIdx="0" presStyleCnt="4"/>
      <dgm:spPr/>
    </dgm:pt>
    <dgm:pt modelId="{9973EAB3-AC30-2949-9F4F-7B7E065E5D65}" type="pres">
      <dgm:prSet presAssocID="{E53216D6-3288-4B0F-AE4B-A6F782865751}" presName="horz1" presStyleCnt="0"/>
      <dgm:spPr/>
    </dgm:pt>
    <dgm:pt modelId="{09D8FFBA-1C7E-9E40-95CE-F05FF31C3B97}" type="pres">
      <dgm:prSet presAssocID="{E53216D6-3288-4B0F-AE4B-A6F782865751}" presName="tx1" presStyleLbl="revTx" presStyleIdx="0" presStyleCnt="4"/>
      <dgm:spPr/>
    </dgm:pt>
    <dgm:pt modelId="{7479AFB1-1C54-C846-8668-CC5DC9EE7114}" type="pres">
      <dgm:prSet presAssocID="{E53216D6-3288-4B0F-AE4B-A6F782865751}" presName="vert1" presStyleCnt="0"/>
      <dgm:spPr/>
    </dgm:pt>
    <dgm:pt modelId="{DF988C15-5E55-BD46-B50D-0637EC37CAE2}" type="pres">
      <dgm:prSet presAssocID="{524F68CE-7F67-4CF8-94FB-09BA934D4E4E}" presName="thickLine" presStyleLbl="alignNode1" presStyleIdx="1" presStyleCnt="4"/>
      <dgm:spPr/>
    </dgm:pt>
    <dgm:pt modelId="{47942082-34B1-2745-9225-5A97B3403DCF}" type="pres">
      <dgm:prSet presAssocID="{524F68CE-7F67-4CF8-94FB-09BA934D4E4E}" presName="horz1" presStyleCnt="0"/>
      <dgm:spPr/>
    </dgm:pt>
    <dgm:pt modelId="{020CA050-BFD6-BB4A-8EC9-9836CEAC1DAC}" type="pres">
      <dgm:prSet presAssocID="{524F68CE-7F67-4CF8-94FB-09BA934D4E4E}" presName="tx1" presStyleLbl="revTx" presStyleIdx="1" presStyleCnt="4"/>
      <dgm:spPr/>
    </dgm:pt>
    <dgm:pt modelId="{3571CC52-753D-B64D-969D-F00E3B5DF6DA}" type="pres">
      <dgm:prSet presAssocID="{524F68CE-7F67-4CF8-94FB-09BA934D4E4E}" presName="vert1" presStyleCnt="0"/>
      <dgm:spPr/>
    </dgm:pt>
    <dgm:pt modelId="{7D456A77-9286-F042-9F13-C03C38577C92}" type="pres">
      <dgm:prSet presAssocID="{B04463A3-D59E-4D69-8976-D7F9DA88CC4C}" presName="thickLine" presStyleLbl="alignNode1" presStyleIdx="2" presStyleCnt="4"/>
      <dgm:spPr/>
    </dgm:pt>
    <dgm:pt modelId="{8378ACD3-0806-414E-B9BA-F482D100278F}" type="pres">
      <dgm:prSet presAssocID="{B04463A3-D59E-4D69-8976-D7F9DA88CC4C}" presName="horz1" presStyleCnt="0"/>
      <dgm:spPr/>
    </dgm:pt>
    <dgm:pt modelId="{48ED5E24-162A-6B4B-A352-C335A6C6E9B3}" type="pres">
      <dgm:prSet presAssocID="{B04463A3-D59E-4D69-8976-D7F9DA88CC4C}" presName="tx1" presStyleLbl="revTx" presStyleIdx="2" presStyleCnt="4"/>
      <dgm:spPr/>
    </dgm:pt>
    <dgm:pt modelId="{3A89719F-6735-D641-9E88-2A08494B36DB}" type="pres">
      <dgm:prSet presAssocID="{B04463A3-D59E-4D69-8976-D7F9DA88CC4C}" presName="vert1" presStyleCnt="0"/>
      <dgm:spPr/>
    </dgm:pt>
    <dgm:pt modelId="{4E90A129-2B93-354D-BB45-D6F1042C8B83}" type="pres">
      <dgm:prSet presAssocID="{3AB24640-A22B-470D-8EAA-9FDD7FA8AD04}" presName="thickLine" presStyleLbl="alignNode1" presStyleIdx="3" presStyleCnt="4"/>
      <dgm:spPr/>
    </dgm:pt>
    <dgm:pt modelId="{186175E6-A0A3-1641-A762-76462A9AAC98}" type="pres">
      <dgm:prSet presAssocID="{3AB24640-A22B-470D-8EAA-9FDD7FA8AD04}" presName="horz1" presStyleCnt="0"/>
      <dgm:spPr/>
    </dgm:pt>
    <dgm:pt modelId="{85DFF5EB-FD8F-3247-A34D-6CEA8A2DC525}" type="pres">
      <dgm:prSet presAssocID="{3AB24640-A22B-470D-8EAA-9FDD7FA8AD04}" presName="tx1" presStyleLbl="revTx" presStyleIdx="3" presStyleCnt="4"/>
      <dgm:spPr/>
    </dgm:pt>
    <dgm:pt modelId="{F24D98FF-9A64-014D-80FB-76F5274DBEF6}" type="pres">
      <dgm:prSet presAssocID="{3AB24640-A22B-470D-8EAA-9FDD7FA8AD04}" presName="vert1" presStyleCnt="0"/>
      <dgm:spPr/>
    </dgm:pt>
  </dgm:ptLst>
  <dgm:cxnLst>
    <dgm:cxn modelId="{9039A214-C8A8-8743-BF71-89D868A5E269}" type="presOf" srcId="{524F68CE-7F67-4CF8-94FB-09BA934D4E4E}" destId="{020CA050-BFD6-BB4A-8EC9-9836CEAC1DAC}" srcOrd="0" destOrd="0" presId="urn:microsoft.com/office/officeart/2008/layout/LinedList"/>
    <dgm:cxn modelId="{C08D2426-95A8-4F37-A3C4-E081DFEBAEFA}" srcId="{36661C22-D0BE-42FC-A3E0-F1009818F309}" destId="{524F68CE-7F67-4CF8-94FB-09BA934D4E4E}" srcOrd="1" destOrd="0" parTransId="{66F69ADB-8641-4B32-AB88-FAFC29A1E5AA}" sibTransId="{31E158E5-D569-49B9-B31B-A4D0CA805C6B}"/>
    <dgm:cxn modelId="{ECC6E838-3CA4-9047-9F5F-634D6977AEFC}" type="presOf" srcId="{3AB24640-A22B-470D-8EAA-9FDD7FA8AD04}" destId="{85DFF5EB-FD8F-3247-A34D-6CEA8A2DC525}" srcOrd="0" destOrd="0" presId="urn:microsoft.com/office/officeart/2008/layout/LinedList"/>
    <dgm:cxn modelId="{C3512E5B-18C4-494C-B754-968F862E30D7}" type="presOf" srcId="{B04463A3-D59E-4D69-8976-D7F9DA88CC4C}" destId="{48ED5E24-162A-6B4B-A352-C335A6C6E9B3}" srcOrd="0" destOrd="0" presId="urn:microsoft.com/office/officeart/2008/layout/LinedList"/>
    <dgm:cxn modelId="{0DF427AA-F305-4445-A308-0ED9CD93BE1D}" srcId="{36661C22-D0BE-42FC-A3E0-F1009818F309}" destId="{B04463A3-D59E-4D69-8976-D7F9DA88CC4C}" srcOrd="2" destOrd="0" parTransId="{C324FB54-0BE1-4E5B-A183-60D0FB4380CD}" sibTransId="{7ABCD866-D6B7-43D8-BFC5-8A63541E9694}"/>
    <dgm:cxn modelId="{0CC12CBE-E1A6-4981-8CA0-A5A493476BB9}" srcId="{36661C22-D0BE-42FC-A3E0-F1009818F309}" destId="{E53216D6-3288-4B0F-AE4B-A6F782865751}" srcOrd="0" destOrd="0" parTransId="{5E11203D-0B66-4053-9C79-9371A05AAA15}" sibTransId="{2572B17A-2FFE-40A7-B75D-B7A0EA249E29}"/>
    <dgm:cxn modelId="{167EA7E1-634E-E541-AD0F-89F91D26833B}" type="presOf" srcId="{36661C22-D0BE-42FC-A3E0-F1009818F309}" destId="{6103A939-9BDF-2C45-ADA8-803125A3041C}" srcOrd="0" destOrd="0" presId="urn:microsoft.com/office/officeart/2008/layout/LinedList"/>
    <dgm:cxn modelId="{10DEF9EA-28DF-4C47-A55D-9F1CE45DB21A}" type="presOf" srcId="{E53216D6-3288-4B0F-AE4B-A6F782865751}" destId="{09D8FFBA-1C7E-9E40-95CE-F05FF31C3B97}" srcOrd="0" destOrd="0" presId="urn:microsoft.com/office/officeart/2008/layout/LinedList"/>
    <dgm:cxn modelId="{F85DEDF3-E35F-4671-B9FD-65AF7B246859}" srcId="{36661C22-D0BE-42FC-A3E0-F1009818F309}" destId="{3AB24640-A22B-470D-8EAA-9FDD7FA8AD04}" srcOrd="3" destOrd="0" parTransId="{3B27C0DC-8AAB-4E24-9095-987EEA799355}" sibTransId="{CA8AB1BA-992F-485E-9B91-680C82EF37C2}"/>
    <dgm:cxn modelId="{0BA9C54E-10E3-E44D-A563-233F195E972B}" type="presParOf" srcId="{6103A939-9BDF-2C45-ADA8-803125A3041C}" destId="{F2529D91-C39B-B545-B7F8-3CFBF9C96F9F}" srcOrd="0" destOrd="0" presId="urn:microsoft.com/office/officeart/2008/layout/LinedList"/>
    <dgm:cxn modelId="{BD66A364-3944-0E42-AA40-4E13B9C5DCEA}" type="presParOf" srcId="{6103A939-9BDF-2C45-ADA8-803125A3041C}" destId="{9973EAB3-AC30-2949-9F4F-7B7E065E5D65}" srcOrd="1" destOrd="0" presId="urn:microsoft.com/office/officeart/2008/layout/LinedList"/>
    <dgm:cxn modelId="{971A16BC-A273-534C-9CD8-A8DF519B691F}" type="presParOf" srcId="{9973EAB3-AC30-2949-9F4F-7B7E065E5D65}" destId="{09D8FFBA-1C7E-9E40-95CE-F05FF31C3B97}" srcOrd="0" destOrd="0" presId="urn:microsoft.com/office/officeart/2008/layout/LinedList"/>
    <dgm:cxn modelId="{5B912531-B0CC-6A44-BA5A-48A9D7D320F4}" type="presParOf" srcId="{9973EAB3-AC30-2949-9F4F-7B7E065E5D65}" destId="{7479AFB1-1C54-C846-8668-CC5DC9EE7114}" srcOrd="1" destOrd="0" presId="urn:microsoft.com/office/officeart/2008/layout/LinedList"/>
    <dgm:cxn modelId="{A39E59F5-7208-4F45-BA29-2EAA61380FF6}" type="presParOf" srcId="{6103A939-9BDF-2C45-ADA8-803125A3041C}" destId="{DF988C15-5E55-BD46-B50D-0637EC37CAE2}" srcOrd="2" destOrd="0" presId="urn:microsoft.com/office/officeart/2008/layout/LinedList"/>
    <dgm:cxn modelId="{42A55682-30A9-4F41-81E2-48D15FAFE033}" type="presParOf" srcId="{6103A939-9BDF-2C45-ADA8-803125A3041C}" destId="{47942082-34B1-2745-9225-5A97B3403DCF}" srcOrd="3" destOrd="0" presId="urn:microsoft.com/office/officeart/2008/layout/LinedList"/>
    <dgm:cxn modelId="{232D7A57-F986-EB46-BCA7-55040E4AF516}" type="presParOf" srcId="{47942082-34B1-2745-9225-5A97B3403DCF}" destId="{020CA050-BFD6-BB4A-8EC9-9836CEAC1DAC}" srcOrd="0" destOrd="0" presId="urn:microsoft.com/office/officeart/2008/layout/LinedList"/>
    <dgm:cxn modelId="{565F48E0-89B5-C646-AF63-1788DC64DDD6}" type="presParOf" srcId="{47942082-34B1-2745-9225-5A97B3403DCF}" destId="{3571CC52-753D-B64D-969D-F00E3B5DF6DA}" srcOrd="1" destOrd="0" presId="urn:microsoft.com/office/officeart/2008/layout/LinedList"/>
    <dgm:cxn modelId="{8763C4FA-0A8F-9443-984B-22086187163D}" type="presParOf" srcId="{6103A939-9BDF-2C45-ADA8-803125A3041C}" destId="{7D456A77-9286-F042-9F13-C03C38577C92}" srcOrd="4" destOrd="0" presId="urn:microsoft.com/office/officeart/2008/layout/LinedList"/>
    <dgm:cxn modelId="{7193C086-0C71-B342-926D-68C1785DA277}" type="presParOf" srcId="{6103A939-9BDF-2C45-ADA8-803125A3041C}" destId="{8378ACD3-0806-414E-B9BA-F482D100278F}" srcOrd="5" destOrd="0" presId="urn:microsoft.com/office/officeart/2008/layout/LinedList"/>
    <dgm:cxn modelId="{FA85C442-8787-6540-8D6D-8CB44EA87900}" type="presParOf" srcId="{8378ACD3-0806-414E-B9BA-F482D100278F}" destId="{48ED5E24-162A-6B4B-A352-C335A6C6E9B3}" srcOrd="0" destOrd="0" presId="urn:microsoft.com/office/officeart/2008/layout/LinedList"/>
    <dgm:cxn modelId="{1F6BF8F4-D556-B445-A472-3253FCED733B}" type="presParOf" srcId="{8378ACD3-0806-414E-B9BA-F482D100278F}" destId="{3A89719F-6735-D641-9E88-2A08494B36DB}" srcOrd="1" destOrd="0" presId="urn:microsoft.com/office/officeart/2008/layout/LinedList"/>
    <dgm:cxn modelId="{753BDF0E-2459-F148-B0AE-5849A21078E1}" type="presParOf" srcId="{6103A939-9BDF-2C45-ADA8-803125A3041C}" destId="{4E90A129-2B93-354D-BB45-D6F1042C8B83}" srcOrd="6" destOrd="0" presId="urn:microsoft.com/office/officeart/2008/layout/LinedList"/>
    <dgm:cxn modelId="{974180F6-8D3F-844F-B078-D775F5A3B5ED}" type="presParOf" srcId="{6103A939-9BDF-2C45-ADA8-803125A3041C}" destId="{186175E6-A0A3-1641-A762-76462A9AAC98}" srcOrd="7" destOrd="0" presId="urn:microsoft.com/office/officeart/2008/layout/LinedList"/>
    <dgm:cxn modelId="{5260DB73-ADE4-5C43-88D2-4D3E0B4201FB}" type="presParOf" srcId="{186175E6-A0A3-1641-A762-76462A9AAC98}" destId="{85DFF5EB-FD8F-3247-A34D-6CEA8A2DC525}" srcOrd="0" destOrd="0" presId="urn:microsoft.com/office/officeart/2008/layout/LinedList"/>
    <dgm:cxn modelId="{0704D950-71A7-FD4C-BF4C-A0FF1D66CD9B}" type="presParOf" srcId="{186175E6-A0A3-1641-A762-76462A9AAC98}" destId="{F24D98FF-9A64-014D-80FB-76F5274DBEF6}"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CBCAAC-B21A-4B29-A6EE-E6D1260E716D}"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A625F6FF-1013-484B-BDF8-99AE33E621E4}">
      <dgm:prSet/>
      <dgm:spPr/>
      <dgm:t>
        <a:bodyPr/>
        <a:lstStyle/>
        <a:p>
          <a:r>
            <a:rPr lang="en-US" dirty="0"/>
            <a:t>The table shows the number of responses per question on the top right and the average score per question on the bottom.</a:t>
          </a:r>
        </a:p>
      </dgm:t>
    </dgm:pt>
    <dgm:pt modelId="{0FE50452-DC8D-458B-A944-0238BAA76230}" type="parTrans" cxnId="{28348D8F-D047-43C9-9667-944EB74CCD93}">
      <dgm:prSet/>
      <dgm:spPr/>
      <dgm:t>
        <a:bodyPr/>
        <a:lstStyle/>
        <a:p>
          <a:endParaRPr lang="en-US"/>
        </a:p>
      </dgm:t>
    </dgm:pt>
    <dgm:pt modelId="{0D29CE55-6EC8-444C-8752-86A2665A3ECC}" type="sibTrans" cxnId="{28348D8F-D047-43C9-9667-944EB74CCD93}">
      <dgm:prSet/>
      <dgm:spPr/>
      <dgm:t>
        <a:bodyPr/>
        <a:lstStyle/>
        <a:p>
          <a:endParaRPr lang="en-US"/>
        </a:p>
      </dgm:t>
    </dgm:pt>
    <dgm:pt modelId="{3081E8B8-58EA-4B34-9450-CF98678BCB57}">
      <dgm:prSet/>
      <dgm:spPr/>
      <dgm:t>
        <a:bodyPr/>
        <a:lstStyle/>
        <a:p>
          <a:r>
            <a:rPr lang="en-US" dirty="0"/>
            <a:t>Question 8 shows to have the highest score of 4.14, while question 1 has the lowest score with the lowest number of responses.</a:t>
          </a:r>
        </a:p>
      </dgm:t>
    </dgm:pt>
    <dgm:pt modelId="{58FA8A79-8AC5-45F3-AD9E-E22B04D1EEDC}" type="parTrans" cxnId="{25702189-1255-49EB-A268-271245EC81F2}">
      <dgm:prSet/>
      <dgm:spPr/>
      <dgm:t>
        <a:bodyPr/>
        <a:lstStyle/>
        <a:p>
          <a:endParaRPr lang="en-US"/>
        </a:p>
      </dgm:t>
    </dgm:pt>
    <dgm:pt modelId="{42B71843-B861-4C71-AC92-EB0CE4D93E5B}" type="sibTrans" cxnId="{25702189-1255-49EB-A268-271245EC81F2}">
      <dgm:prSet/>
      <dgm:spPr/>
      <dgm:t>
        <a:bodyPr/>
        <a:lstStyle/>
        <a:p>
          <a:endParaRPr lang="en-US"/>
        </a:p>
      </dgm:t>
    </dgm:pt>
    <dgm:pt modelId="{75122AEA-E28C-42EB-89DE-CD447C8FAB93}">
      <dgm:prSet/>
      <dgm:spPr/>
      <dgm:t>
        <a:bodyPr/>
        <a:lstStyle/>
        <a:p>
          <a:r>
            <a:rPr lang="en-US" dirty="0"/>
            <a:t>The answer with the largest number of responses has an average score of 4, which is good compared to other questions, but can be improved.</a:t>
          </a:r>
        </a:p>
      </dgm:t>
    </dgm:pt>
    <dgm:pt modelId="{7C5A65FD-7FDD-4243-93B9-8B6B4EF00C8C}" type="parTrans" cxnId="{CCC5B698-D6E6-40F0-922E-48F15C3D1EC3}">
      <dgm:prSet/>
      <dgm:spPr/>
      <dgm:t>
        <a:bodyPr/>
        <a:lstStyle/>
        <a:p>
          <a:endParaRPr lang="en-US"/>
        </a:p>
      </dgm:t>
    </dgm:pt>
    <dgm:pt modelId="{2882A399-FACB-4BB8-8BF4-80FBCE804021}" type="sibTrans" cxnId="{CCC5B698-D6E6-40F0-922E-48F15C3D1EC3}">
      <dgm:prSet/>
      <dgm:spPr/>
      <dgm:t>
        <a:bodyPr/>
        <a:lstStyle/>
        <a:p>
          <a:endParaRPr lang="en-US"/>
        </a:p>
      </dgm:t>
    </dgm:pt>
    <dgm:pt modelId="{FC14F40D-E850-CB4E-AE17-8746C53D9D2E}" type="pres">
      <dgm:prSet presAssocID="{02CBCAAC-B21A-4B29-A6EE-E6D1260E716D}" presName="vert0" presStyleCnt="0">
        <dgm:presLayoutVars>
          <dgm:dir/>
          <dgm:animOne val="branch"/>
          <dgm:animLvl val="lvl"/>
        </dgm:presLayoutVars>
      </dgm:prSet>
      <dgm:spPr/>
    </dgm:pt>
    <dgm:pt modelId="{2A30AF1B-F607-D34D-BA30-2130916044F0}" type="pres">
      <dgm:prSet presAssocID="{A625F6FF-1013-484B-BDF8-99AE33E621E4}" presName="thickLine" presStyleLbl="alignNode1" presStyleIdx="0" presStyleCnt="3"/>
      <dgm:spPr/>
    </dgm:pt>
    <dgm:pt modelId="{0D3A22EE-B47F-E34A-A437-58BD935849E7}" type="pres">
      <dgm:prSet presAssocID="{A625F6FF-1013-484B-BDF8-99AE33E621E4}" presName="horz1" presStyleCnt="0"/>
      <dgm:spPr/>
    </dgm:pt>
    <dgm:pt modelId="{93D93289-3F61-CD45-B068-EB5B5CCC6623}" type="pres">
      <dgm:prSet presAssocID="{A625F6FF-1013-484B-BDF8-99AE33E621E4}" presName="tx1" presStyleLbl="revTx" presStyleIdx="0" presStyleCnt="3"/>
      <dgm:spPr/>
    </dgm:pt>
    <dgm:pt modelId="{913094EF-C13B-B947-97DC-46B85D56295C}" type="pres">
      <dgm:prSet presAssocID="{A625F6FF-1013-484B-BDF8-99AE33E621E4}" presName="vert1" presStyleCnt="0"/>
      <dgm:spPr/>
    </dgm:pt>
    <dgm:pt modelId="{8A55B1B3-6725-F646-8583-7B884DB6B961}" type="pres">
      <dgm:prSet presAssocID="{3081E8B8-58EA-4B34-9450-CF98678BCB57}" presName="thickLine" presStyleLbl="alignNode1" presStyleIdx="1" presStyleCnt="3"/>
      <dgm:spPr/>
    </dgm:pt>
    <dgm:pt modelId="{B1C62C6A-6653-1D49-9BFC-356254DFFF98}" type="pres">
      <dgm:prSet presAssocID="{3081E8B8-58EA-4B34-9450-CF98678BCB57}" presName="horz1" presStyleCnt="0"/>
      <dgm:spPr/>
    </dgm:pt>
    <dgm:pt modelId="{7573ADB9-3D9D-454E-8D18-11EAFAE916E8}" type="pres">
      <dgm:prSet presAssocID="{3081E8B8-58EA-4B34-9450-CF98678BCB57}" presName="tx1" presStyleLbl="revTx" presStyleIdx="1" presStyleCnt="3"/>
      <dgm:spPr/>
    </dgm:pt>
    <dgm:pt modelId="{F48B3AB6-B89F-A148-9121-908316AB65A3}" type="pres">
      <dgm:prSet presAssocID="{3081E8B8-58EA-4B34-9450-CF98678BCB57}" presName="vert1" presStyleCnt="0"/>
      <dgm:spPr/>
    </dgm:pt>
    <dgm:pt modelId="{F0859EA5-261C-2A45-BAFC-426BD1B47B63}" type="pres">
      <dgm:prSet presAssocID="{75122AEA-E28C-42EB-89DE-CD447C8FAB93}" presName="thickLine" presStyleLbl="alignNode1" presStyleIdx="2" presStyleCnt="3"/>
      <dgm:spPr/>
    </dgm:pt>
    <dgm:pt modelId="{57CDF467-F8D8-9047-AB58-19C2F8349290}" type="pres">
      <dgm:prSet presAssocID="{75122AEA-E28C-42EB-89DE-CD447C8FAB93}" presName="horz1" presStyleCnt="0"/>
      <dgm:spPr/>
    </dgm:pt>
    <dgm:pt modelId="{47B5769F-6C03-BB41-8790-73CE71CA8BC5}" type="pres">
      <dgm:prSet presAssocID="{75122AEA-E28C-42EB-89DE-CD447C8FAB93}" presName="tx1" presStyleLbl="revTx" presStyleIdx="2" presStyleCnt="3"/>
      <dgm:spPr/>
    </dgm:pt>
    <dgm:pt modelId="{7B4F43F5-9E3D-C849-8635-B875D2DB0FF3}" type="pres">
      <dgm:prSet presAssocID="{75122AEA-E28C-42EB-89DE-CD447C8FAB93}" presName="vert1" presStyleCnt="0"/>
      <dgm:spPr/>
    </dgm:pt>
  </dgm:ptLst>
  <dgm:cxnLst>
    <dgm:cxn modelId="{4C8DB211-78EC-5D43-A25D-AB4DA08BE39E}" type="presOf" srcId="{75122AEA-E28C-42EB-89DE-CD447C8FAB93}" destId="{47B5769F-6C03-BB41-8790-73CE71CA8BC5}" srcOrd="0" destOrd="0" presId="urn:microsoft.com/office/officeart/2008/layout/LinedList"/>
    <dgm:cxn modelId="{F0CD0B1C-4A66-4940-8ED9-182CC8A35BB4}" type="presOf" srcId="{A625F6FF-1013-484B-BDF8-99AE33E621E4}" destId="{93D93289-3F61-CD45-B068-EB5B5CCC6623}" srcOrd="0" destOrd="0" presId="urn:microsoft.com/office/officeart/2008/layout/LinedList"/>
    <dgm:cxn modelId="{25702189-1255-49EB-A268-271245EC81F2}" srcId="{02CBCAAC-B21A-4B29-A6EE-E6D1260E716D}" destId="{3081E8B8-58EA-4B34-9450-CF98678BCB57}" srcOrd="1" destOrd="0" parTransId="{58FA8A79-8AC5-45F3-AD9E-E22B04D1EEDC}" sibTransId="{42B71843-B861-4C71-AC92-EB0CE4D93E5B}"/>
    <dgm:cxn modelId="{28348D8F-D047-43C9-9667-944EB74CCD93}" srcId="{02CBCAAC-B21A-4B29-A6EE-E6D1260E716D}" destId="{A625F6FF-1013-484B-BDF8-99AE33E621E4}" srcOrd="0" destOrd="0" parTransId="{0FE50452-DC8D-458B-A944-0238BAA76230}" sibTransId="{0D29CE55-6EC8-444C-8752-86A2665A3ECC}"/>
    <dgm:cxn modelId="{CCC5B698-D6E6-40F0-922E-48F15C3D1EC3}" srcId="{02CBCAAC-B21A-4B29-A6EE-E6D1260E716D}" destId="{75122AEA-E28C-42EB-89DE-CD447C8FAB93}" srcOrd="2" destOrd="0" parTransId="{7C5A65FD-7FDD-4243-93B9-8B6B4EF00C8C}" sibTransId="{2882A399-FACB-4BB8-8BF4-80FBCE804021}"/>
    <dgm:cxn modelId="{2FCA3CA8-FAE3-1849-B99B-B5C901601933}" type="presOf" srcId="{02CBCAAC-B21A-4B29-A6EE-E6D1260E716D}" destId="{FC14F40D-E850-CB4E-AE17-8746C53D9D2E}" srcOrd="0" destOrd="0" presId="urn:microsoft.com/office/officeart/2008/layout/LinedList"/>
    <dgm:cxn modelId="{3E9ECEB1-C470-8C45-A0E6-3F01880A3B29}" type="presOf" srcId="{3081E8B8-58EA-4B34-9450-CF98678BCB57}" destId="{7573ADB9-3D9D-454E-8D18-11EAFAE916E8}" srcOrd="0" destOrd="0" presId="urn:microsoft.com/office/officeart/2008/layout/LinedList"/>
    <dgm:cxn modelId="{A528AE58-DE5E-1343-A275-04B2E610BA8A}" type="presParOf" srcId="{FC14F40D-E850-CB4E-AE17-8746C53D9D2E}" destId="{2A30AF1B-F607-D34D-BA30-2130916044F0}" srcOrd="0" destOrd="0" presId="urn:microsoft.com/office/officeart/2008/layout/LinedList"/>
    <dgm:cxn modelId="{B741D67A-DA06-BF45-9C35-50850832D92C}" type="presParOf" srcId="{FC14F40D-E850-CB4E-AE17-8746C53D9D2E}" destId="{0D3A22EE-B47F-E34A-A437-58BD935849E7}" srcOrd="1" destOrd="0" presId="urn:microsoft.com/office/officeart/2008/layout/LinedList"/>
    <dgm:cxn modelId="{228E0AD1-6F77-3D4B-AE5B-1B7A72F4748D}" type="presParOf" srcId="{0D3A22EE-B47F-E34A-A437-58BD935849E7}" destId="{93D93289-3F61-CD45-B068-EB5B5CCC6623}" srcOrd="0" destOrd="0" presId="urn:microsoft.com/office/officeart/2008/layout/LinedList"/>
    <dgm:cxn modelId="{E13F8C11-8B48-FE46-9726-BB68F12D706C}" type="presParOf" srcId="{0D3A22EE-B47F-E34A-A437-58BD935849E7}" destId="{913094EF-C13B-B947-97DC-46B85D56295C}" srcOrd="1" destOrd="0" presId="urn:microsoft.com/office/officeart/2008/layout/LinedList"/>
    <dgm:cxn modelId="{0DD3F961-0A05-F746-8EBA-2BF121E55B3E}" type="presParOf" srcId="{FC14F40D-E850-CB4E-AE17-8746C53D9D2E}" destId="{8A55B1B3-6725-F646-8583-7B884DB6B961}" srcOrd="2" destOrd="0" presId="urn:microsoft.com/office/officeart/2008/layout/LinedList"/>
    <dgm:cxn modelId="{64DD35F7-804B-A741-8E03-DF9A8B14DE4A}" type="presParOf" srcId="{FC14F40D-E850-CB4E-AE17-8746C53D9D2E}" destId="{B1C62C6A-6653-1D49-9BFC-356254DFFF98}" srcOrd="3" destOrd="0" presId="urn:microsoft.com/office/officeart/2008/layout/LinedList"/>
    <dgm:cxn modelId="{A37B26AE-AB02-C24F-8371-E2A4F8967903}" type="presParOf" srcId="{B1C62C6A-6653-1D49-9BFC-356254DFFF98}" destId="{7573ADB9-3D9D-454E-8D18-11EAFAE916E8}" srcOrd="0" destOrd="0" presId="urn:microsoft.com/office/officeart/2008/layout/LinedList"/>
    <dgm:cxn modelId="{77914721-5F78-D64A-8AE0-A2F00EFADA12}" type="presParOf" srcId="{B1C62C6A-6653-1D49-9BFC-356254DFFF98}" destId="{F48B3AB6-B89F-A148-9121-908316AB65A3}" srcOrd="1" destOrd="0" presId="urn:microsoft.com/office/officeart/2008/layout/LinedList"/>
    <dgm:cxn modelId="{848A2F4E-8E06-3340-85CC-E58E8B3B28A2}" type="presParOf" srcId="{FC14F40D-E850-CB4E-AE17-8746C53D9D2E}" destId="{F0859EA5-261C-2A45-BAFC-426BD1B47B63}" srcOrd="4" destOrd="0" presId="urn:microsoft.com/office/officeart/2008/layout/LinedList"/>
    <dgm:cxn modelId="{FD82D19A-CEB6-534B-9447-ED5B712ED9D5}" type="presParOf" srcId="{FC14F40D-E850-CB4E-AE17-8746C53D9D2E}" destId="{57CDF467-F8D8-9047-AB58-19C2F8349290}" srcOrd="5" destOrd="0" presId="urn:microsoft.com/office/officeart/2008/layout/LinedList"/>
    <dgm:cxn modelId="{1382A4E5-F80B-6741-B540-894424360FED}" type="presParOf" srcId="{57CDF467-F8D8-9047-AB58-19C2F8349290}" destId="{47B5769F-6C03-BB41-8790-73CE71CA8BC5}" srcOrd="0" destOrd="0" presId="urn:microsoft.com/office/officeart/2008/layout/LinedList"/>
    <dgm:cxn modelId="{D7B5DEAB-186D-1B4F-8018-A1B466F63A65}" type="presParOf" srcId="{57CDF467-F8D8-9047-AB58-19C2F8349290}" destId="{7B4F43F5-9E3D-C849-8635-B875D2DB0FF3}" srcOrd="1" destOrd="0" presId="urn:microsoft.com/office/officeart/2008/layout/Lin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5F31C0-5D87-4E14-9471-C56628F2AFCD}" type="doc">
      <dgm:prSet loTypeId="urn:microsoft.com/office/officeart/2005/8/layout/list1" loCatId="list" qsTypeId="urn:microsoft.com/office/officeart/2005/8/quickstyle/simple4" qsCatId="simple" csTypeId="urn:microsoft.com/office/officeart/2005/8/colors/accent0_3" csCatId="mainScheme" phldr="1"/>
      <dgm:spPr/>
      <dgm:t>
        <a:bodyPr/>
        <a:lstStyle/>
        <a:p>
          <a:endParaRPr lang="en-US"/>
        </a:p>
      </dgm:t>
    </dgm:pt>
    <dgm:pt modelId="{3916D7C0-50F4-4B47-B1D5-897F5C7E7ACD}">
      <dgm:prSet/>
      <dgm:spPr/>
      <dgm:t>
        <a:bodyPr/>
        <a:lstStyle/>
        <a:p>
          <a:pPr>
            <a:lnSpc>
              <a:spcPct val="100000"/>
            </a:lnSpc>
            <a:defRPr b="1"/>
          </a:pPr>
          <a:r>
            <a:rPr lang="en-US" b="0" dirty="0"/>
            <a:t>Question 1: Availability of tools and resources</a:t>
          </a:r>
        </a:p>
      </dgm:t>
    </dgm:pt>
    <dgm:pt modelId="{FCDC8A76-D565-46A2-A4FD-DD7B29E12829}" type="parTrans" cxnId="{7050A965-A4D3-4BC9-98E3-6AFCA816AB5F}">
      <dgm:prSet/>
      <dgm:spPr/>
      <dgm:t>
        <a:bodyPr/>
        <a:lstStyle/>
        <a:p>
          <a:endParaRPr lang="en-US"/>
        </a:p>
      </dgm:t>
    </dgm:pt>
    <dgm:pt modelId="{D225F989-3264-45C3-B13D-912C414BC375}" type="sibTrans" cxnId="{7050A965-A4D3-4BC9-98E3-6AFCA816AB5F}">
      <dgm:prSet/>
      <dgm:spPr/>
      <dgm:t>
        <a:bodyPr/>
        <a:lstStyle/>
        <a:p>
          <a:endParaRPr lang="en-US"/>
        </a:p>
      </dgm:t>
    </dgm:pt>
    <dgm:pt modelId="{78D9A42D-73AD-4A0B-8D4A-92B11AF7B1E1}">
      <dgm:prSet/>
      <dgm:spPr/>
      <dgm:t>
        <a:bodyPr/>
        <a:lstStyle/>
        <a:p>
          <a:pPr>
            <a:lnSpc>
              <a:spcPct val="100000"/>
            </a:lnSpc>
          </a:pPr>
          <a:r>
            <a:rPr lang="en-US" dirty="0"/>
            <a:t>Scores are the lowest for both patients and workforce employees.</a:t>
          </a:r>
        </a:p>
      </dgm:t>
    </dgm:pt>
    <dgm:pt modelId="{1D46238F-8E16-47AA-964E-8B5C9CAADCE9}" type="parTrans" cxnId="{0A0E8A9C-BCBD-4031-9A34-4C575B9A389F}">
      <dgm:prSet/>
      <dgm:spPr/>
      <dgm:t>
        <a:bodyPr/>
        <a:lstStyle/>
        <a:p>
          <a:endParaRPr lang="en-US"/>
        </a:p>
      </dgm:t>
    </dgm:pt>
    <dgm:pt modelId="{F0BC8037-1AF8-40A6-A9CA-3A6E36B1D71D}" type="sibTrans" cxnId="{0A0E8A9C-BCBD-4031-9A34-4C575B9A389F}">
      <dgm:prSet/>
      <dgm:spPr/>
      <dgm:t>
        <a:bodyPr/>
        <a:lstStyle/>
        <a:p>
          <a:endParaRPr lang="en-US"/>
        </a:p>
      </dgm:t>
    </dgm:pt>
    <dgm:pt modelId="{9E0D0C44-677D-4436-8992-79E7EF5D750D}">
      <dgm:prSet/>
      <dgm:spPr/>
      <dgm:t>
        <a:bodyPr/>
        <a:lstStyle/>
        <a:p>
          <a:pPr>
            <a:lnSpc>
              <a:spcPct val="100000"/>
            </a:lnSpc>
          </a:pPr>
          <a:r>
            <a:rPr lang="en-US" dirty="0"/>
            <a:t>Lack of availability of tools and resources can affect work efficiency, in turn affecting patient wait time.</a:t>
          </a:r>
        </a:p>
      </dgm:t>
    </dgm:pt>
    <dgm:pt modelId="{9C359CB1-C42B-4EF2-BFA6-F1DDE28713EE}" type="parTrans" cxnId="{C20A0929-65D6-44D1-9D59-B466C68AF65D}">
      <dgm:prSet/>
      <dgm:spPr/>
      <dgm:t>
        <a:bodyPr/>
        <a:lstStyle/>
        <a:p>
          <a:endParaRPr lang="en-US"/>
        </a:p>
      </dgm:t>
    </dgm:pt>
    <dgm:pt modelId="{19576A66-DE6D-4BDE-B557-B6DE4F1A8C9D}" type="sibTrans" cxnId="{C20A0929-65D6-44D1-9D59-B466C68AF65D}">
      <dgm:prSet/>
      <dgm:spPr/>
      <dgm:t>
        <a:bodyPr/>
        <a:lstStyle/>
        <a:p>
          <a:endParaRPr lang="en-US"/>
        </a:p>
      </dgm:t>
    </dgm:pt>
    <dgm:pt modelId="{450FACB0-A365-4C8E-BE56-4B4337C4B6E6}">
      <dgm:prSet/>
      <dgm:spPr/>
      <dgm:t>
        <a:bodyPr/>
        <a:lstStyle/>
        <a:p>
          <a:r>
            <a:rPr lang="en-US" dirty="0"/>
            <a:t>Could also cause increase in medical errors.</a:t>
          </a:r>
        </a:p>
      </dgm:t>
    </dgm:pt>
    <dgm:pt modelId="{3189E2C1-6F25-403D-81C4-ECA987A08596}" type="parTrans" cxnId="{484DDE1F-3A57-4453-95C8-C56392C7A2AA}">
      <dgm:prSet/>
      <dgm:spPr/>
      <dgm:t>
        <a:bodyPr/>
        <a:lstStyle/>
        <a:p>
          <a:endParaRPr lang="en-US"/>
        </a:p>
      </dgm:t>
    </dgm:pt>
    <dgm:pt modelId="{560BD000-5801-461C-B3C4-89946E2741B9}" type="sibTrans" cxnId="{484DDE1F-3A57-4453-95C8-C56392C7A2AA}">
      <dgm:prSet/>
      <dgm:spPr/>
      <dgm:t>
        <a:bodyPr/>
        <a:lstStyle/>
        <a:p>
          <a:endParaRPr lang="en-US"/>
        </a:p>
      </dgm:t>
    </dgm:pt>
    <dgm:pt modelId="{0C065F3F-C5D8-4009-AE57-45033FA603B3}">
      <dgm:prSet/>
      <dgm:spPr/>
      <dgm:t>
        <a:bodyPr/>
        <a:lstStyle/>
        <a:p>
          <a:pPr>
            <a:lnSpc>
              <a:spcPct val="100000"/>
            </a:lnSpc>
          </a:pPr>
          <a:r>
            <a:rPr lang="en-US" dirty="0"/>
            <a:t>Client should review their current process/work-flow and systems to ensure that stakeholders have the tools necessary to work efficiently. </a:t>
          </a:r>
        </a:p>
      </dgm:t>
    </dgm:pt>
    <dgm:pt modelId="{B66887E2-A2B8-47A3-86A4-BD74D594ADF6}" type="parTrans" cxnId="{153FC1CF-BC6C-49AE-A562-7956E5D56524}">
      <dgm:prSet/>
      <dgm:spPr/>
      <dgm:t>
        <a:bodyPr/>
        <a:lstStyle/>
        <a:p>
          <a:endParaRPr lang="en-US"/>
        </a:p>
      </dgm:t>
    </dgm:pt>
    <dgm:pt modelId="{E4F0DD48-B700-4226-AFC2-897AF450563B}" type="sibTrans" cxnId="{153FC1CF-BC6C-49AE-A562-7956E5D56524}">
      <dgm:prSet/>
      <dgm:spPr/>
      <dgm:t>
        <a:bodyPr/>
        <a:lstStyle/>
        <a:p>
          <a:endParaRPr lang="en-US"/>
        </a:p>
      </dgm:t>
    </dgm:pt>
    <dgm:pt modelId="{1FAAE624-E1F3-476F-9CAE-5278F628FC9A}">
      <dgm:prSet/>
      <dgm:spPr/>
      <dgm:t>
        <a:bodyPr/>
        <a:lstStyle/>
        <a:p>
          <a:pPr>
            <a:lnSpc>
              <a:spcPct val="100000"/>
            </a:lnSpc>
            <a:defRPr b="1"/>
          </a:pPr>
          <a:r>
            <a:rPr lang="en-US" b="0" dirty="0"/>
            <a:t>Question 4: Organization provides high-quality care</a:t>
          </a:r>
        </a:p>
      </dgm:t>
    </dgm:pt>
    <dgm:pt modelId="{7FFCBCF5-33C8-4939-85C1-9A8E616FC43D}" type="parTrans" cxnId="{9E9A7BE7-A567-4FE5-BA71-E191B4CD8BDD}">
      <dgm:prSet/>
      <dgm:spPr/>
      <dgm:t>
        <a:bodyPr/>
        <a:lstStyle/>
        <a:p>
          <a:endParaRPr lang="en-US"/>
        </a:p>
      </dgm:t>
    </dgm:pt>
    <dgm:pt modelId="{F7D9ECF4-1C96-47F2-8071-2187D9CE5E65}" type="sibTrans" cxnId="{9E9A7BE7-A567-4FE5-BA71-E191B4CD8BDD}">
      <dgm:prSet/>
      <dgm:spPr/>
      <dgm:t>
        <a:bodyPr/>
        <a:lstStyle/>
        <a:p>
          <a:endParaRPr lang="en-US"/>
        </a:p>
      </dgm:t>
    </dgm:pt>
    <dgm:pt modelId="{F324A3C5-E770-4FDC-9505-CB14CBF1439F}">
      <dgm:prSet/>
      <dgm:spPr/>
      <dgm:t>
        <a:bodyPr/>
        <a:lstStyle/>
        <a:p>
          <a:pPr>
            <a:lnSpc>
              <a:spcPct val="100000"/>
            </a:lnSpc>
          </a:pPr>
          <a:r>
            <a:rPr lang="en-US" dirty="0"/>
            <a:t>Score ranks in the middle for workforce but is one of the lowest drivers for employees.</a:t>
          </a:r>
        </a:p>
      </dgm:t>
    </dgm:pt>
    <dgm:pt modelId="{D79D8753-D7CF-4013-83CA-C76E395002A1}" type="parTrans" cxnId="{728C90C6-5E18-412A-81EF-5AFC693EE64D}">
      <dgm:prSet/>
      <dgm:spPr/>
      <dgm:t>
        <a:bodyPr/>
        <a:lstStyle/>
        <a:p>
          <a:endParaRPr lang="en-US"/>
        </a:p>
      </dgm:t>
    </dgm:pt>
    <dgm:pt modelId="{6365E7CD-6B92-448E-BECC-E7D519C39060}" type="sibTrans" cxnId="{728C90C6-5E18-412A-81EF-5AFC693EE64D}">
      <dgm:prSet/>
      <dgm:spPr/>
      <dgm:t>
        <a:bodyPr/>
        <a:lstStyle/>
        <a:p>
          <a:endParaRPr lang="en-US"/>
        </a:p>
      </dgm:t>
    </dgm:pt>
    <dgm:pt modelId="{042DF2CA-DB6C-45D1-BB37-DA6D02B6BFF1}">
      <dgm:prSet/>
      <dgm:spPr/>
      <dgm:t>
        <a:bodyPr/>
        <a:lstStyle/>
        <a:p>
          <a:pPr>
            <a:lnSpc>
              <a:spcPct val="100000"/>
            </a:lnSpc>
          </a:pPr>
          <a:r>
            <a:rPr lang="en-US" dirty="0"/>
            <a:t>Lack of available resources (Question 1) could have an impact on the quality of care, affecting both employees and patients.</a:t>
          </a:r>
        </a:p>
      </dgm:t>
    </dgm:pt>
    <dgm:pt modelId="{803F3CFD-29F0-451B-A67A-676918F7D9FB}" type="parTrans" cxnId="{1E5A4039-1BBF-42A8-B42A-B28B3C457CD8}">
      <dgm:prSet/>
      <dgm:spPr/>
      <dgm:t>
        <a:bodyPr/>
        <a:lstStyle/>
        <a:p>
          <a:endParaRPr lang="en-US"/>
        </a:p>
      </dgm:t>
    </dgm:pt>
    <dgm:pt modelId="{F131D713-7014-4F25-9BF0-3EC67494A459}" type="sibTrans" cxnId="{1E5A4039-1BBF-42A8-B42A-B28B3C457CD8}">
      <dgm:prSet/>
      <dgm:spPr/>
      <dgm:t>
        <a:bodyPr/>
        <a:lstStyle/>
        <a:p>
          <a:endParaRPr lang="en-US"/>
        </a:p>
      </dgm:t>
    </dgm:pt>
    <dgm:pt modelId="{57CD87D9-C324-D147-8301-6B57DE5D4289}">
      <dgm:prSet/>
      <dgm:spPr/>
      <dgm:t>
        <a:bodyPr/>
        <a:lstStyle/>
        <a:p>
          <a:pPr>
            <a:lnSpc>
              <a:spcPct val="100000"/>
            </a:lnSpc>
          </a:pPr>
          <a:r>
            <a:rPr lang="en-US" dirty="0"/>
            <a:t>Client should re-evaluate the organization’s mission/vision regularly (quarterly) to keep up with the quality of care for patients and make improvements where and when necessary.</a:t>
          </a:r>
        </a:p>
      </dgm:t>
    </dgm:pt>
    <dgm:pt modelId="{57966029-7730-6E48-A24C-4D5C4CBC40A8}" type="parTrans" cxnId="{16D34ACE-DD58-6246-B6BB-F91DAE197091}">
      <dgm:prSet/>
      <dgm:spPr/>
      <dgm:t>
        <a:bodyPr/>
        <a:lstStyle/>
        <a:p>
          <a:endParaRPr lang="en-US"/>
        </a:p>
      </dgm:t>
    </dgm:pt>
    <dgm:pt modelId="{AE3A4458-EE9C-FC43-B6E7-8705A59C3242}" type="sibTrans" cxnId="{16D34ACE-DD58-6246-B6BB-F91DAE197091}">
      <dgm:prSet/>
      <dgm:spPr/>
      <dgm:t>
        <a:bodyPr/>
        <a:lstStyle/>
        <a:p>
          <a:endParaRPr lang="en-US"/>
        </a:p>
      </dgm:t>
    </dgm:pt>
    <dgm:pt modelId="{31C15AA0-B871-1943-A44A-E1A02C16BCCA}" type="pres">
      <dgm:prSet presAssocID="{6E5F31C0-5D87-4E14-9471-C56628F2AFCD}" presName="linear" presStyleCnt="0">
        <dgm:presLayoutVars>
          <dgm:dir/>
          <dgm:animLvl val="lvl"/>
          <dgm:resizeHandles val="exact"/>
        </dgm:presLayoutVars>
      </dgm:prSet>
      <dgm:spPr/>
    </dgm:pt>
    <dgm:pt modelId="{615076F5-DC7E-6442-9C84-D5AC789B4CB9}" type="pres">
      <dgm:prSet presAssocID="{3916D7C0-50F4-4B47-B1D5-897F5C7E7ACD}" presName="parentLin" presStyleCnt="0"/>
      <dgm:spPr/>
    </dgm:pt>
    <dgm:pt modelId="{EF624C82-B4AB-3644-B2D6-65EB1E656AC0}" type="pres">
      <dgm:prSet presAssocID="{3916D7C0-50F4-4B47-B1D5-897F5C7E7ACD}" presName="parentLeftMargin" presStyleLbl="node1" presStyleIdx="0" presStyleCnt="2"/>
      <dgm:spPr/>
    </dgm:pt>
    <dgm:pt modelId="{5841AE0F-173D-764C-90F6-D3BA02889F85}" type="pres">
      <dgm:prSet presAssocID="{3916D7C0-50F4-4B47-B1D5-897F5C7E7ACD}" presName="parentText" presStyleLbl="node1" presStyleIdx="0" presStyleCnt="2">
        <dgm:presLayoutVars>
          <dgm:chMax val="0"/>
          <dgm:bulletEnabled val="1"/>
        </dgm:presLayoutVars>
      </dgm:prSet>
      <dgm:spPr/>
    </dgm:pt>
    <dgm:pt modelId="{2C6F128F-EFF3-EE41-93B4-524A493B5964}" type="pres">
      <dgm:prSet presAssocID="{3916D7C0-50F4-4B47-B1D5-897F5C7E7ACD}" presName="negativeSpace" presStyleCnt="0"/>
      <dgm:spPr/>
    </dgm:pt>
    <dgm:pt modelId="{2983F895-29EC-C542-9336-A3E768F49D8B}" type="pres">
      <dgm:prSet presAssocID="{3916D7C0-50F4-4B47-B1D5-897F5C7E7ACD}" presName="childText" presStyleLbl="conFgAcc1" presStyleIdx="0" presStyleCnt="2">
        <dgm:presLayoutVars>
          <dgm:bulletEnabled val="1"/>
        </dgm:presLayoutVars>
      </dgm:prSet>
      <dgm:spPr/>
    </dgm:pt>
    <dgm:pt modelId="{835D158C-20AD-1648-97E2-20C43625962E}" type="pres">
      <dgm:prSet presAssocID="{D225F989-3264-45C3-B13D-912C414BC375}" presName="spaceBetweenRectangles" presStyleCnt="0"/>
      <dgm:spPr/>
    </dgm:pt>
    <dgm:pt modelId="{218AE7A1-8560-1A47-AC73-0CA8FE8BCD14}" type="pres">
      <dgm:prSet presAssocID="{1FAAE624-E1F3-476F-9CAE-5278F628FC9A}" presName="parentLin" presStyleCnt="0"/>
      <dgm:spPr/>
    </dgm:pt>
    <dgm:pt modelId="{995750C9-7DBF-404B-B96B-E84D5D410F5F}" type="pres">
      <dgm:prSet presAssocID="{1FAAE624-E1F3-476F-9CAE-5278F628FC9A}" presName="parentLeftMargin" presStyleLbl="node1" presStyleIdx="0" presStyleCnt="2"/>
      <dgm:spPr/>
    </dgm:pt>
    <dgm:pt modelId="{CBBF9F67-8F70-8644-8877-3F8D12ABE9EA}" type="pres">
      <dgm:prSet presAssocID="{1FAAE624-E1F3-476F-9CAE-5278F628FC9A}" presName="parentText" presStyleLbl="node1" presStyleIdx="1" presStyleCnt="2">
        <dgm:presLayoutVars>
          <dgm:chMax val="0"/>
          <dgm:bulletEnabled val="1"/>
        </dgm:presLayoutVars>
      </dgm:prSet>
      <dgm:spPr/>
    </dgm:pt>
    <dgm:pt modelId="{A8F761EE-A8DD-AD40-B192-4AE065CD85C7}" type="pres">
      <dgm:prSet presAssocID="{1FAAE624-E1F3-476F-9CAE-5278F628FC9A}" presName="negativeSpace" presStyleCnt="0"/>
      <dgm:spPr/>
    </dgm:pt>
    <dgm:pt modelId="{51DB09E0-02C1-CD4B-B888-B493E7878FAA}" type="pres">
      <dgm:prSet presAssocID="{1FAAE624-E1F3-476F-9CAE-5278F628FC9A}" presName="childText" presStyleLbl="conFgAcc1" presStyleIdx="1" presStyleCnt="2">
        <dgm:presLayoutVars>
          <dgm:bulletEnabled val="1"/>
        </dgm:presLayoutVars>
      </dgm:prSet>
      <dgm:spPr/>
    </dgm:pt>
  </dgm:ptLst>
  <dgm:cxnLst>
    <dgm:cxn modelId="{5083F703-41B6-1A47-8970-8F7F52BE4331}" type="presOf" srcId="{F324A3C5-E770-4FDC-9505-CB14CBF1439F}" destId="{51DB09E0-02C1-CD4B-B888-B493E7878FAA}" srcOrd="0" destOrd="0" presId="urn:microsoft.com/office/officeart/2005/8/layout/list1"/>
    <dgm:cxn modelId="{21916D09-C3A8-8D42-8456-7977926E4BA2}" type="presOf" srcId="{0C065F3F-C5D8-4009-AE57-45033FA603B3}" destId="{2983F895-29EC-C542-9336-A3E768F49D8B}" srcOrd="0" destOrd="3" presId="urn:microsoft.com/office/officeart/2005/8/layout/list1"/>
    <dgm:cxn modelId="{6465580B-4BCA-364E-BD8A-05C8F5867F7C}" type="presOf" srcId="{78D9A42D-73AD-4A0B-8D4A-92B11AF7B1E1}" destId="{2983F895-29EC-C542-9336-A3E768F49D8B}" srcOrd="0" destOrd="0" presId="urn:microsoft.com/office/officeart/2005/8/layout/list1"/>
    <dgm:cxn modelId="{1C3C9017-22D2-944F-9CE3-25E4B4F2A4B6}" type="presOf" srcId="{9E0D0C44-677D-4436-8992-79E7EF5D750D}" destId="{2983F895-29EC-C542-9336-A3E768F49D8B}" srcOrd="0" destOrd="1" presId="urn:microsoft.com/office/officeart/2005/8/layout/list1"/>
    <dgm:cxn modelId="{484DDE1F-3A57-4453-95C8-C56392C7A2AA}" srcId="{9E0D0C44-677D-4436-8992-79E7EF5D750D}" destId="{450FACB0-A365-4C8E-BE56-4B4337C4B6E6}" srcOrd="0" destOrd="0" parTransId="{3189E2C1-6F25-403D-81C4-ECA987A08596}" sibTransId="{560BD000-5801-461C-B3C4-89946E2741B9}"/>
    <dgm:cxn modelId="{C20A0929-65D6-44D1-9D59-B466C68AF65D}" srcId="{3916D7C0-50F4-4B47-B1D5-897F5C7E7ACD}" destId="{9E0D0C44-677D-4436-8992-79E7EF5D750D}" srcOrd="1" destOrd="0" parTransId="{9C359CB1-C42B-4EF2-BFA6-F1DDE28713EE}" sibTransId="{19576A66-DE6D-4BDE-B557-B6DE4F1A8C9D}"/>
    <dgm:cxn modelId="{1E5A4039-1BBF-42A8-B42A-B28B3C457CD8}" srcId="{1FAAE624-E1F3-476F-9CAE-5278F628FC9A}" destId="{042DF2CA-DB6C-45D1-BB37-DA6D02B6BFF1}" srcOrd="1" destOrd="0" parTransId="{803F3CFD-29F0-451B-A67A-676918F7D9FB}" sibTransId="{F131D713-7014-4F25-9BF0-3EC67494A459}"/>
    <dgm:cxn modelId="{188EAD64-3F3C-2440-845C-176529259053}" type="presOf" srcId="{3916D7C0-50F4-4B47-B1D5-897F5C7E7ACD}" destId="{EF624C82-B4AB-3644-B2D6-65EB1E656AC0}" srcOrd="0" destOrd="0" presId="urn:microsoft.com/office/officeart/2005/8/layout/list1"/>
    <dgm:cxn modelId="{7050A965-A4D3-4BC9-98E3-6AFCA816AB5F}" srcId="{6E5F31C0-5D87-4E14-9471-C56628F2AFCD}" destId="{3916D7C0-50F4-4B47-B1D5-897F5C7E7ACD}" srcOrd="0" destOrd="0" parTransId="{FCDC8A76-D565-46A2-A4FD-DD7B29E12829}" sibTransId="{D225F989-3264-45C3-B13D-912C414BC375}"/>
    <dgm:cxn modelId="{2DB89466-3A2A-6A43-BC4C-DA71CB7BE915}" type="presOf" srcId="{1FAAE624-E1F3-476F-9CAE-5278F628FC9A}" destId="{995750C9-7DBF-404B-B96B-E84D5D410F5F}" srcOrd="0" destOrd="0" presId="urn:microsoft.com/office/officeart/2005/8/layout/list1"/>
    <dgm:cxn modelId="{DB369067-E054-5347-AEC5-6F6DACE62B67}" type="presOf" srcId="{042DF2CA-DB6C-45D1-BB37-DA6D02B6BFF1}" destId="{51DB09E0-02C1-CD4B-B888-B493E7878FAA}" srcOrd="0" destOrd="1" presId="urn:microsoft.com/office/officeart/2005/8/layout/list1"/>
    <dgm:cxn modelId="{85E8396E-0F10-7440-AB28-E8C8BE1280D0}" type="presOf" srcId="{3916D7C0-50F4-4B47-B1D5-897F5C7E7ACD}" destId="{5841AE0F-173D-764C-90F6-D3BA02889F85}" srcOrd="1" destOrd="0" presId="urn:microsoft.com/office/officeart/2005/8/layout/list1"/>
    <dgm:cxn modelId="{0A0E8A9C-BCBD-4031-9A34-4C575B9A389F}" srcId="{3916D7C0-50F4-4B47-B1D5-897F5C7E7ACD}" destId="{78D9A42D-73AD-4A0B-8D4A-92B11AF7B1E1}" srcOrd="0" destOrd="0" parTransId="{1D46238F-8E16-47AA-964E-8B5C9CAADCE9}" sibTransId="{F0BC8037-1AF8-40A6-A9CA-3A6E36B1D71D}"/>
    <dgm:cxn modelId="{E2884DBD-8257-9C47-8E1B-E8B75A507F92}" type="presOf" srcId="{57CD87D9-C324-D147-8301-6B57DE5D4289}" destId="{51DB09E0-02C1-CD4B-B888-B493E7878FAA}" srcOrd="0" destOrd="2" presId="urn:microsoft.com/office/officeart/2005/8/layout/list1"/>
    <dgm:cxn modelId="{728C90C6-5E18-412A-81EF-5AFC693EE64D}" srcId="{1FAAE624-E1F3-476F-9CAE-5278F628FC9A}" destId="{F324A3C5-E770-4FDC-9505-CB14CBF1439F}" srcOrd="0" destOrd="0" parTransId="{D79D8753-D7CF-4013-83CA-C76E395002A1}" sibTransId="{6365E7CD-6B92-448E-BECC-E7D519C39060}"/>
    <dgm:cxn modelId="{16D34ACE-DD58-6246-B6BB-F91DAE197091}" srcId="{1FAAE624-E1F3-476F-9CAE-5278F628FC9A}" destId="{57CD87D9-C324-D147-8301-6B57DE5D4289}" srcOrd="2" destOrd="0" parTransId="{57966029-7730-6E48-A24C-4D5C4CBC40A8}" sibTransId="{AE3A4458-EE9C-FC43-B6E7-8705A59C3242}"/>
    <dgm:cxn modelId="{153FC1CF-BC6C-49AE-A562-7956E5D56524}" srcId="{3916D7C0-50F4-4B47-B1D5-897F5C7E7ACD}" destId="{0C065F3F-C5D8-4009-AE57-45033FA603B3}" srcOrd="2" destOrd="0" parTransId="{B66887E2-A2B8-47A3-86A4-BD74D594ADF6}" sibTransId="{E4F0DD48-B700-4226-AFC2-897AF450563B}"/>
    <dgm:cxn modelId="{B0908AD1-6827-6048-9D12-0A2109186ED7}" type="presOf" srcId="{6E5F31C0-5D87-4E14-9471-C56628F2AFCD}" destId="{31C15AA0-B871-1943-A44A-E1A02C16BCCA}" srcOrd="0" destOrd="0" presId="urn:microsoft.com/office/officeart/2005/8/layout/list1"/>
    <dgm:cxn modelId="{9E9A7BE7-A567-4FE5-BA71-E191B4CD8BDD}" srcId="{6E5F31C0-5D87-4E14-9471-C56628F2AFCD}" destId="{1FAAE624-E1F3-476F-9CAE-5278F628FC9A}" srcOrd="1" destOrd="0" parTransId="{7FFCBCF5-33C8-4939-85C1-9A8E616FC43D}" sibTransId="{F7D9ECF4-1C96-47F2-8071-2187D9CE5E65}"/>
    <dgm:cxn modelId="{E62E87EA-97EA-024C-A027-682F4833467A}" type="presOf" srcId="{1FAAE624-E1F3-476F-9CAE-5278F628FC9A}" destId="{CBBF9F67-8F70-8644-8877-3F8D12ABE9EA}" srcOrd="1" destOrd="0" presId="urn:microsoft.com/office/officeart/2005/8/layout/list1"/>
    <dgm:cxn modelId="{EA655AEE-3720-E640-92CA-4F6C221FABBF}" type="presOf" srcId="{450FACB0-A365-4C8E-BE56-4B4337C4B6E6}" destId="{2983F895-29EC-C542-9336-A3E768F49D8B}" srcOrd="0" destOrd="2" presId="urn:microsoft.com/office/officeart/2005/8/layout/list1"/>
    <dgm:cxn modelId="{E8149B0E-F498-FE45-BFB3-D5239EF7E52F}" type="presParOf" srcId="{31C15AA0-B871-1943-A44A-E1A02C16BCCA}" destId="{615076F5-DC7E-6442-9C84-D5AC789B4CB9}" srcOrd="0" destOrd="0" presId="urn:microsoft.com/office/officeart/2005/8/layout/list1"/>
    <dgm:cxn modelId="{8B7B7F11-23CB-B742-A66E-A3B9E8F88B76}" type="presParOf" srcId="{615076F5-DC7E-6442-9C84-D5AC789B4CB9}" destId="{EF624C82-B4AB-3644-B2D6-65EB1E656AC0}" srcOrd="0" destOrd="0" presId="urn:microsoft.com/office/officeart/2005/8/layout/list1"/>
    <dgm:cxn modelId="{100831A1-47A3-724F-95F9-F4F6E811C5B5}" type="presParOf" srcId="{615076F5-DC7E-6442-9C84-D5AC789B4CB9}" destId="{5841AE0F-173D-764C-90F6-D3BA02889F85}" srcOrd="1" destOrd="0" presId="urn:microsoft.com/office/officeart/2005/8/layout/list1"/>
    <dgm:cxn modelId="{D3BE527A-7E77-5744-BE67-BD05CF167C34}" type="presParOf" srcId="{31C15AA0-B871-1943-A44A-E1A02C16BCCA}" destId="{2C6F128F-EFF3-EE41-93B4-524A493B5964}" srcOrd="1" destOrd="0" presId="urn:microsoft.com/office/officeart/2005/8/layout/list1"/>
    <dgm:cxn modelId="{BD5DDC66-EAA0-4F4E-9CAE-B7B6303A0BF5}" type="presParOf" srcId="{31C15AA0-B871-1943-A44A-E1A02C16BCCA}" destId="{2983F895-29EC-C542-9336-A3E768F49D8B}" srcOrd="2" destOrd="0" presId="urn:microsoft.com/office/officeart/2005/8/layout/list1"/>
    <dgm:cxn modelId="{DF8A3872-5954-0545-B63F-530621D3DFD2}" type="presParOf" srcId="{31C15AA0-B871-1943-A44A-E1A02C16BCCA}" destId="{835D158C-20AD-1648-97E2-20C43625962E}" srcOrd="3" destOrd="0" presId="urn:microsoft.com/office/officeart/2005/8/layout/list1"/>
    <dgm:cxn modelId="{18139B73-E0EF-7247-AF60-5224D575A6DC}" type="presParOf" srcId="{31C15AA0-B871-1943-A44A-E1A02C16BCCA}" destId="{218AE7A1-8560-1A47-AC73-0CA8FE8BCD14}" srcOrd="4" destOrd="0" presId="urn:microsoft.com/office/officeart/2005/8/layout/list1"/>
    <dgm:cxn modelId="{12DC0774-97B0-0A40-891D-DF7FD3BA94A0}" type="presParOf" srcId="{218AE7A1-8560-1A47-AC73-0CA8FE8BCD14}" destId="{995750C9-7DBF-404B-B96B-E84D5D410F5F}" srcOrd="0" destOrd="0" presId="urn:microsoft.com/office/officeart/2005/8/layout/list1"/>
    <dgm:cxn modelId="{1BE075B3-91D6-8046-B5AA-8D956D4A443E}" type="presParOf" srcId="{218AE7A1-8560-1A47-AC73-0CA8FE8BCD14}" destId="{CBBF9F67-8F70-8644-8877-3F8D12ABE9EA}" srcOrd="1" destOrd="0" presId="urn:microsoft.com/office/officeart/2005/8/layout/list1"/>
    <dgm:cxn modelId="{3F823DFC-907B-6047-9848-14DC28541173}" type="presParOf" srcId="{31C15AA0-B871-1943-A44A-E1A02C16BCCA}" destId="{A8F761EE-A8DD-AD40-B192-4AE065CD85C7}" srcOrd="5" destOrd="0" presId="urn:microsoft.com/office/officeart/2005/8/layout/list1"/>
    <dgm:cxn modelId="{044547BD-EF9E-4845-9F3B-9816F11F6506}" type="presParOf" srcId="{31C15AA0-B871-1943-A44A-E1A02C16BCCA}" destId="{51DB09E0-02C1-CD4B-B888-B493E7878FAA}" srcOrd="6"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529D91-C39B-B545-B7F8-3CFBF9C96F9F}">
      <dsp:nvSpPr>
        <dsp:cNvPr id="0" name=""/>
        <dsp:cNvSpPr/>
      </dsp:nvSpPr>
      <dsp:spPr>
        <a:xfrm>
          <a:off x="0" y="0"/>
          <a:ext cx="52875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D8FFBA-1C7E-9E40-95CE-F05FF31C3B97}">
      <dsp:nvSpPr>
        <dsp:cNvPr id="0" name=""/>
        <dsp:cNvSpPr/>
      </dsp:nvSpPr>
      <dsp:spPr>
        <a:xfrm>
          <a:off x="0" y="0"/>
          <a:ext cx="5287591" cy="1003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The ICU shows to have the highest average response score at 94.86 out of 100.</a:t>
          </a:r>
        </a:p>
      </dsp:txBody>
      <dsp:txXfrm>
        <a:off x="0" y="0"/>
        <a:ext cx="5287591" cy="1003835"/>
      </dsp:txXfrm>
    </dsp:sp>
    <dsp:sp modelId="{DF988C15-5E55-BD46-B50D-0637EC37CAE2}">
      <dsp:nvSpPr>
        <dsp:cNvPr id="0" name=""/>
        <dsp:cNvSpPr/>
      </dsp:nvSpPr>
      <dsp:spPr>
        <a:xfrm>
          <a:off x="0" y="1003835"/>
          <a:ext cx="52875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0CA050-BFD6-BB4A-8EC9-9836CEAC1DAC}">
      <dsp:nvSpPr>
        <dsp:cNvPr id="0" name=""/>
        <dsp:cNvSpPr/>
      </dsp:nvSpPr>
      <dsp:spPr>
        <a:xfrm>
          <a:off x="0" y="1003835"/>
          <a:ext cx="5287591" cy="1003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The lowest score is received by the surgical unit at 86.35 out of 100.</a:t>
          </a:r>
        </a:p>
      </dsp:txBody>
      <dsp:txXfrm>
        <a:off x="0" y="1003835"/>
        <a:ext cx="5287591" cy="1003835"/>
      </dsp:txXfrm>
    </dsp:sp>
    <dsp:sp modelId="{7D456A77-9286-F042-9F13-C03C38577C92}">
      <dsp:nvSpPr>
        <dsp:cNvPr id="0" name=""/>
        <dsp:cNvSpPr/>
      </dsp:nvSpPr>
      <dsp:spPr>
        <a:xfrm>
          <a:off x="0" y="2007671"/>
          <a:ext cx="52875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ED5E24-162A-6B4B-A352-C335A6C6E9B3}">
      <dsp:nvSpPr>
        <dsp:cNvPr id="0" name=""/>
        <dsp:cNvSpPr/>
      </dsp:nvSpPr>
      <dsp:spPr>
        <a:xfrm>
          <a:off x="0" y="2007671"/>
          <a:ext cx="5287591" cy="1003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The Maternity and Medical unit are relatively close to each other with scores of approximately 92 and 90, respectively.</a:t>
          </a:r>
        </a:p>
      </dsp:txBody>
      <dsp:txXfrm>
        <a:off x="0" y="2007671"/>
        <a:ext cx="5287591" cy="1003835"/>
      </dsp:txXfrm>
    </dsp:sp>
    <dsp:sp modelId="{4E90A129-2B93-354D-BB45-D6F1042C8B83}">
      <dsp:nvSpPr>
        <dsp:cNvPr id="0" name=""/>
        <dsp:cNvSpPr/>
      </dsp:nvSpPr>
      <dsp:spPr>
        <a:xfrm>
          <a:off x="0" y="3011507"/>
          <a:ext cx="528759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DFF5EB-FD8F-3247-A34D-6CEA8A2DC525}">
      <dsp:nvSpPr>
        <dsp:cNvPr id="0" name=""/>
        <dsp:cNvSpPr/>
      </dsp:nvSpPr>
      <dsp:spPr>
        <a:xfrm>
          <a:off x="0" y="3011507"/>
          <a:ext cx="5287591" cy="1003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The overall mean of scores for patient experience is 89.38.</a:t>
          </a:r>
        </a:p>
      </dsp:txBody>
      <dsp:txXfrm>
        <a:off x="0" y="3011507"/>
        <a:ext cx="5287591" cy="10038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30AF1B-F607-D34D-BA30-2130916044F0}">
      <dsp:nvSpPr>
        <dsp:cNvPr id="0" name=""/>
        <dsp:cNvSpPr/>
      </dsp:nvSpPr>
      <dsp:spPr>
        <a:xfrm>
          <a:off x="0" y="1659"/>
          <a:ext cx="4566150"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3D93289-3F61-CD45-B068-EB5B5CCC6623}">
      <dsp:nvSpPr>
        <dsp:cNvPr id="0" name=""/>
        <dsp:cNvSpPr/>
      </dsp:nvSpPr>
      <dsp:spPr>
        <a:xfrm>
          <a:off x="0" y="1659"/>
          <a:ext cx="4566150" cy="1131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The table shows the number of responses per question on the top right and the average score per question on the bottom.</a:t>
          </a:r>
        </a:p>
      </dsp:txBody>
      <dsp:txXfrm>
        <a:off x="0" y="1659"/>
        <a:ext cx="4566150" cy="1131975"/>
      </dsp:txXfrm>
    </dsp:sp>
    <dsp:sp modelId="{8A55B1B3-6725-F646-8583-7B884DB6B961}">
      <dsp:nvSpPr>
        <dsp:cNvPr id="0" name=""/>
        <dsp:cNvSpPr/>
      </dsp:nvSpPr>
      <dsp:spPr>
        <a:xfrm>
          <a:off x="0" y="1133634"/>
          <a:ext cx="4566150" cy="0"/>
        </a:xfrm>
        <a:prstGeom prst="line">
          <a:avLst/>
        </a:prstGeom>
        <a:gradFill rotWithShape="0">
          <a:gsLst>
            <a:gs pos="0">
              <a:schemeClr val="accent5">
                <a:hueOff val="-900091"/>
                <a:satOff val="82"/>
                <a:lumOff val="-589"/>
                <a:alphaOff val="0"/>
                <a:satMod val="103000"/>
                <a:lumMod val="102000"/>
                <a:tint val="94000"/>
              </a:schemeClr>
            </a:gs>
            <a:gs pos="50000">
              <a:schemeClr val="accent5">
                <a:hueOff val="-900091"/>
                <a:satOff val="82"/>
                <a:lumOff val="-589"/>
                <a:alphaOff val="0"/>
                <a:satMod val="110000"/>
                <a:lumMod val="100000"/>
                <a:shade val="100000"/>
              </a:schemeClr>
            </a:gs>
            <a:gs pos="100000">
              <a:schemeClr val="accent5">
                <a:hueOff val="-900091"/>
                <a:satOff val="82"/>
                <a:lumOff val="-589"/>
                <a:alphaOff val="0"/>
                <a:lumMod val="99000"/>
                <a:satMod val="120000"/>
                <a:shade val="78000"/>
              </a:schemeClr>
            </a:gs>
          </a:gsLst>
          <a:lin ang="5400000" scaled="0"/>
        </a:gradFill>
        <a:ln w="6350" cap="flat" cmpd="sng" algn="ctr">
          <a:solidFill>
            <a:schemeClr val="accent5">
              <a:hueOff val="-900091"/>
              <a:satOff val="82"/>
              <a:lumOff val="-589"/>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573ADB9-3D9D-454E-8D18-11EAFAE916E8}">
      <dsp:nvSpPr>
        <dsp:cNvPr id="0" name=""/>
        <dsp:cNvSpPr/>
      </dsp:nvSpPr>
      <dsp:spPr>
        <a:xfrm>
          <a:off x="0" y="1133634"/>
          <a:ext cx="4566150" cy="1131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Question 8 shows to have the highest score of 4.14, while question 1 has the lowest score with the lowest number of responses.</a:t>
          </a:r>
        </a:p>
      </dsp:txBody>
      <dsp:txXfrm>
        <a:off x="0" y="1133634"/>
        <a:ext cx="4566150" cy="1131975"/>
      </dsp:txXfrm>
    </dsp:sp>
    <dsp:sp modelId="{F0859EA5-261C-2A45-BAFC-426BD1B47B63}">
      <dsp:nvSpPr>
        <dsp:cNvPr id="0" name=""/>
        <dsp:cNvSpPr/>
      </dsp:nvSpPr>
      <dsp:spPr>
        <a:xfrm>
          <a:off x="0" y="2265610"/>
          <a:ext cx="4566150" cy="0"/>
        </a:xfrm>
        <a:prstGeom prst="line">
          <a:avLst/>
        </a:prstGeom>
        <a:gradFill rotWithShape="0">
          <a:gsLst>
            <a:gs pos="0">
              <a:schemeClr val="accent5">
                <a:hueOff val="-1800181"/>
                <a:satOff val="163"/>
                <a:lumOff val="-1177"/>
                <a:alphaOff val="0"/>
                <a:satMod val="103000"/>
                <a:lumMod val="102000"/>
                <a:tint val="94000"/>
              </a:schemeClr>
            </a:gs>
            <a:gs pos="50000">
              <a:schemeClr val="accent5">
                <a:hueOff val="-1800181"/>
                <a:satOff val="163"/>
                <a:lumOff val="-1177"/>
                <a:alphaOff val="0"/>
                <a:satMod val="110000"/>
                <a:lumMod val="100000"/>
                <a:shade val="100000"/>
              </a:schemeClr>
            </a:gs>
            <a:gs pos="100000">
              <a:schemeClr val="accent5">
                <a:hueOff val="-1800181"/>
                <a:satOff val="163"/>
                <a:lumOff val="-1177"/>
                <a:alphaOff val="0"/>
                <a:lumMod val="99000"/>
                <a:satMod val="120000"/>
                <a:shade val="78000"/>
              </a:schemeClr>
            </a:gs>
          </a:gsLst>
          <a:lin ang="5400000" scaled="0"/>
        </a:gradFill>
        <a:ln w="6350" cap="flat" cmpd="sng" algn="ctr">
          <a:solidFill>
            <a:schemeClr val="accent5">
              <a:hueOff val="-1800181"/>
              <a:satOff val="163"/>
              <a:lumOff val="-1177"/>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7B5769F-6C03-BB41-8790-73CE71CA8BC5}">
      <dsp:nvSpPr>
        <dsp:cNvPr id="0" name=""/>
        <dsp:cNvSpPr/>
      </dsp:nvSpPr>
      <dsp:spPr>
        <a:xfrm>
          <a:off x="0" y="2265610"/>
          <a:ext cx="4566150" cy="1131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kern="1200" dirty="0"/>
            <a:t>The answer with the largest number of responses has an average score of 4, which is good compared to other questions, but can be improved.</a:t>
          </a:r>
        </a:p>
      </dsp:txBody>
      <dsp:txXfrm>
        <a:off x="0" y="2265610"/>
        <a:ext cx="4566150" cy="11319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83F895-29EC-C542-9336-A3E768F49D8B}">
      <dsp:nvSpPr>
        <dsp:cNvPr id="0" name=""/>
        <dsp:cNvSpPr/>
      </dsp:nvSpPr>
      <dsp:spPr>
        <a:xfrm>
          <a:off x="0" y="269870"/>
          <a:ext cx="4999246" cy="16254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7997" tIns="249936" rIns="387997" bIns="85344" numCol="1" spcCol="1270" anchor="t" anchorCtr="0">
          <a:noAutofit/>
        </a:bodyPr>
        <a:lstStyle/>
        <a:p>
          <a:pPr marL="114300" lvl="1" indent="-114300" algn="l" defTabSz="533400">
            <a:lnSpc>
              <a:spcPct val="100000"/>
            </a:lnSpc>
            <a:spcBef>
              <a:spcPct val="0"/>
            </a:spcBef>
            <a:spcAft>
              <a:spcPct val="15000"/>
            </a:spcAft>
            <a:buChar char="•"/>
          </a:pPr>
          <a:r>
            <a:rPr lang="en-US" sz="1200" kern="1200" dirty="0"/>
            <a:t>Scores are the lowest for both patients and workforce employees.</a:t>
          </a:r>
        </a:p>
        <a:p>
          <a:pPr marL="114300" lvl="1" indent="-114300" algn="l" defTabSz="533400">
            <a:lnSpc>
              <a:spcPct val="100000"/>
            </a:lnSpc>
            <a:spcBef>
              <a:spcPct val="0"/>
            </a:spcBef>
            <a:spcAft>
              <a:spcPct val="15000"/>
            </a:spcAft>
            <a:buChar char="•"/>
          </a:pPr>
          <a:r>
            <a:rPr lang="en-US" sz="1200" kern="1200" dirty="0"/>
            <a:t>Lack of availability of tools and resources can affect work efficiency, in turn affecting patient wait time.</a:t>
          </a:r>
        </a:p>
        <a:p>
          <a:pPr marL="228600" lvl="2" indent="-114300" algn="l" defTabSz="533400">
            <a:lnSpc>
              <a:spcPct val="90000"/>
            </a:lnSpc>
            <a:spcBef>
              <a:spcPct val="0"/>
            </a:spcBef>
            <a:spcAft>
              <a:spcPct val="15000"/>
            </a:spcAft>
            <a:buChar char="•"/>
          </a:pPr>
          <a:r>
            <a:rPr lang="en-US" sz="1200" kern="1200" dirty="0"/>
            <a:t>Could also cause increase in medical errors.</a:t>
          </a:r>
        </a:p>
        <a:p>
          <a:pPr marL="114300" lvl="1" indent="-114300" algn="l" defTabSz="533400">
            <a:lnSpc>
              <a:spcPct val="100000"/>
            </a:lnSpc>
            <a:spcBef>
              <a:spcPct val="0"/>
            </a:spcBef>
            <a:spcAft>
              <a:spcPct val="15000"/>
            </a:spcAft>
            <a:buChar char="•"/>
          </a:pPr>
          <a:r>
            <a:rPr lang="en-US" sz="1200" kern="1200" dirty="0"/>
            <a:t>Client should review their current process/work-flow and systems to ensure that stakeholders have the tools necessary to work efficiently. </a:t>
          </a:r>
        </a:p>
      </dsp:txBody>
      <dsp:txXfrm>
        <a:off x="0" y="269870"/>
        <a:ext cx="4999246" cy="1625400"/>
      </dsp:txXfrm>
    </dsp:sp>
    <dsp:sp modelId="{5841AE0F-173D-764C-90F6-D3BA02889F85}">
      <dsp:nvSpPr>
        <dsp:cNvPr id="0" name=""/>
        <dsp:cNvSpPr/>
      </dsp:nvSpPr>
      <dsp:spPr>
        <a:xfrm>
          <a:off x="249962" y="92750"/>
          <a:ext cx="3499472" cy="35424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2272" tIns="0" rIns="132272" bIns="0" numCol="1" spcCol="1270" anchor="ctr" anchorCtr="0">
          <a:noAutofit/>
        </a:bodyPr>
        <a:lstStyle/>
        <a:p>
          <a:pPr marL="0" lvl="0" indent="0" algn="l" defTabSz="533400">
            <a:lnSpc>
              <a:spcPct val="100000"/>
            </a:lnSpc>
            <a:spcBef>
              <a:spcPct val="0"/>
            </a:spcBef>
            <a:spcAft>
              <a:spcPct val="35000"/>
            </a:spcAft>
            <a:buNone/>
            <a:defRPr b="1"/>
          </a:pPr>
          <a:r>
            <a:rPr lang="en-US" sz="1200" b="0" kern="1200" dirty="0"/>
            <a:t>Question 1: Availability of tools and resources</a:t>
          </a:r>
        </a:p>
      </dsp:txBody>
      <dsp:txXfrm>
        <a:off x="267255" y="110043"/>
        <a:ext cx="3464886" cy="319654"/>
      </dsp:txXfrm>
    </dsp:sp>
    <dsp:sp modelId="{51DB09E0-02C1-CD4B-B888-B493E7878FAA}">
      <dsp:nvSpPr>
        <dsp:cNvPr id="0" name=""/>
        <dsp:cNvSpPr/>
      </dsp:nvSpPr>
      <dsp:spPr>
        <a:xfrm>
          <a:off x="0" y="2137191"/>
          <a:ext cx="4999246" cy="16254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7997" tIns="249936" rIns="387997" bIns="85344" numCol="1" spcCol="1270" anchor="t" anchorCtr="0">
          <a:noAutofit/>
        </a:bodyPr>
        <a:lstStyle/>
        <a:p>
          <a:pPr marL="114300" lvl="1" indent="-114300" algn="l" defTabSz="533400">
            <a:lnSpc>
              <a:spcPct val="100000"/>
            </a:lnSpc>
            <a:spcBef>
              <a:spcPct val="0"/>
            </a:spcBef>
            <a:spcAft>
              <a:spcPct val="15000"/>
            </a:spcAft>
            <a:buChar char="•"/>
          </a:pPr>
          <a:r>
            <a:rPr lang="en-US" sz="1200" kern="1200" dirty="0"/>
            <a:t>Score ranks in the middle for workforce but is one of the lowest drivers for employees.</a:t>
          </a:r>
        </a:p>
        <a:p>
          <a:pPr marL="114300" lvl="1" indent="-114300" algn="l" defTabSz="533400">
            <a:lnSpc>
              <a:spcPct val="100000"/>
            </a:lnSpc>
            <a:spcBef>
              <a:spcPct val="0"/>
            </a:spcBef>
            <a:spcAft>
              <a:spcPct val="15000"/>
            </a:spcAft>
            <a:buChar char="•"/>
          </a:pPr>
          <a:r>
            <a:rPr lang="en-US" sz="1200" kern="1200" dirty="0"/>
            <a:t>Lack of available resources (Question 1) could have an impact on the quality of care, affecting both employees and patients.</a:t>
          </a:r>
        </a:p>
        <a:p>
          <a:pPr marL="114300" lvl="1" indent="-114300" algn="l" defTabSz="533400">
            <a:lnSpc>
              <a:spcPct val="100000"/>
            </a:lnSpc>
            <a:spcBef>
              <a:spcPct val="0"/>
            </a:spcBef>
            <a:spcAft>
              <a:spcPct val="15000"/>
            </a:spcAft>
            <a:buChar char="•"/>
          </a:pPr>
          <a:r>
            <a:rPr lang="en-US" sz="1200" kern="1200" dirty="0"/>
            <a:t>Client should re-evaluate the organization’s mission/vision regularly (quarterly) to keep up with the quality of care for patients and make improvements where and when necessary.</a:t>
          </a:r>
        </a:p>
      </dsp:txBody>
      <dsp:txXfrm>
        <a:off x="0" y="2137191"/>
        <a:ext cx="4999246" cy="1625400"/>
      </dsp:txXfrm>
    </dsp:sp>
    <dsp:sp modelId="{CBBF9F67-8F70-8644-8877-3F8D12ABE9EA}">
      <dsp:nvSpPr>
        <dsp:cNvPr id="0" name=""/>
        <dsp:cNvSpPr/>
      </dsp:nvSpPr>
      <dsp:spPr>
        <a:xfrm>
          <a:off x="249962" y="1960071"/>
          <a:ext cx="3499472" cy="35424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2272" tIns="0" rIns="132272" bIns="0" numCol="1" spcCol="1270" anchor="ctr" anchorCtr="0">
          <a:noAutofit/>
        </a:bodyPr>
        <a:lstStyle/>
        <a:p>
          <a:pPr marL="0" lvl="0" indent="0" algn="l" defTabSz="533400">
            <a:lnSpc>
              <a:spcPct val="100000"/>
            </a:lnSpc>
            <a:spcBef>
              <a:spcPct val="0"/>
            </a:spcBef>
            <a:spcAft>
              <a:spcPct val="35000"/>
            </a:spcAft>
            <a:buNone/>
            <a:defRPr b="1"/>
          </a:pPr>
          <a:r>
            <a:rPr lang="en-US" sz="1200" b="0" kern="1200" dirty="0"/>
            <a:t>Question 4: Organization provides high-quality care</a:t>
          </a:r>
        </a:p>
      </dsp:txBody>
      <dsp:txXfrm>
        <a:off x="267255" y="1977364"/>
        <a:ext cx="3464886" cy="31965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3T03:14:10.146"/>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3T03:14:10.146"/>
    </inkml:context>
    <inkml:brush xml:id="br0">
      <inkml:brushProperty name="width" value="0.05" units="cm"/>
      <inkml:brushProperty name="height" value="0.05" units="cm"/>
    </inkml:brush>
  </inkml:definitions>
  <inkml:trace contextRef="#ctx0" brushRef="#br0">1 0 32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4T03:16:40.476"/>
    </inkml:context>
    <inkml:brush xml:id="br0">
      <inkml:brushProperty name="width" value="0.05" units="cm"/>
      <inkml:brushProperty name="height" value="0.05" units="cm"/>
    </inkml:brush>
  </inkml:definitions>
  <inkml:trace contextRef="#ctx0" brushRef="#br0">1 0 32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4T04:13:02.651"/>
    </inkml:context>
    <inkml:brush xml:id="br0">
      <inkml:brushProperty name="width" value="0.05" units="cm"/>
      <inkml:brushProperty name="height" value="0.05" units="cm"/>
    </inkml:brush>
  </inkml:definitions>
  <inkml:trace contextRef="#ctx0" brushRef="#br0">1 0 32</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3T03:21:36.128"/>
    </inkml:context>
    <inkml:brush xml:id="br0">
      <inkml:brushProperty name="width" value="0.05" units="cm"/>
      <inkml:brushProperty name="height" value="0.05" units="cm"/>
    </inkml:brush>
  </inkml:definitions>
  <inkml:trace contextRef="#ctx0" brushRef="#br0">1 0 32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3T08:10:58.795"/>
    </inkml:context>
    <inkml:brush xml:id="br0">
      <inkml:brushProperty name="width" value="0.05" units="cm"/>
      <inkml:brushProperty name="height" value="0.05" units="cm"/>
    </inkml:brush>
  </inkml:definitions>
  <inkml:trace contextRef="#ctx0" brushRef="#br0">1 0 32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4T03:04:40.544"/>
    </inkml:context>
    <inkml:brush xml:id="br0">
      <inkml:brushProperty name="width" value="0.05" units="cm"/>
      <inkml:brushProperty name="height" value="0.05" units="cm"/>
    </inkml:brush>
  </inkml:definitions>
  <inkml:trace contextRef="#ctx0" brushRef="#br0">1 0 32</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4T02:37:07.965"/>
    </inkml:context>
    <inkml:brush xml:id="br0">
      <inkml:brushProperty name="width" value="0.05" units="cm"/>
      <inkml:brushProperty name="height" value="0.05" units="cm"/>
    </inkml:brush>
  </inkml:definitions>
  <inkml:trace contextRef="#ctx0" brushRef="#br0">1 0 32</inkml:trace>
</inkml:ink>
</file>

<file path=ppt/media/image1.png>
</file>

<file path=ppt/media/image12.jpg>
</file>

<file path=ppt/media/image2.jpeg>
</file>

<file path=ppt/media/image2.png>
</file>

<file path=ppt/media/image3.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38B4A1-E069-CE4C-8032-8E50EF029457}" type="datetimeFigureOut">
              <a:rPr lang="en-US" smtClean="0"/>
              <a:t>5/23/22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82D1A8-6600-4041-8785-9704EE6947B7}" type="slidenum">
              <a:rPr lang="en-US" smtClean="0"/>
              <a:t>‹#›</a:t>
            </a:fld>
            <a:endParaRPr lang="en-US"/>
          </a:p>
        </p:txBody>
      </p:sp>
    </p:spTree>
    <p:extLst>
      <p:ext uri="{BB962C8B-B14F-4D97-AF65-F5344CB8AC3E}">
        <p14:creationId xmlns:p14="http://schemas.microsoft.com/office/powerpoint/2010/main" val="29263899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2</a:t>
            </a:fld>
            <a:endParaRPr lang="en-US"/>
          </a:p>
        </p:txBody>
      </p:sp>
    </p:spTree>
    <p:extLst>
      <p:ext uri="{BB962C8B-B14F-4D97-AF65-F5344CB8AC3E}">
        <p14:creationId xmlns:p14="http://schemas.microsoft.com/office/powerpoint/2010/main" val="98762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table above shows the average survey response scores per unit for patient experience. </a:t>
            </a:r>
          </a:p>
          <a:p>
            <a:pPr marL="171450" indent="-171450">
              <a:buFontTx/>
              <a:buChar char="-"/>
            </a:pPr>
            <a:r>
              <a:rPr lang="en-US" dirty="0"/>
              <a:t>The maternity and ICU units show to have the most consistent scores, while the medical and surgical units have score that fluctuate the most throughout the units.</a:t>
            </a:r>
          </a:p>
          <a:p>
            <a:pPr marL="171450" indent="-171450">
              <a:buFontTx/>
              <a:buChar char="-"/>
            </a:pPr>
            <a:r>
              <a:rPr lang="en-US" dirty="0"/>
              <a:t>The medical unit contains the score with the lowest average at 74.44</a:t>
            </a:r>
          </a:p>
          <a:p>
            <a:pPr marL="171450" indent="-171450">
              <a:buFontTx/>
              <a:buChar char="-"/>
            </a:pPr>
            <a:r>
              <a:rPr lang="en-US" dirty="0"/>
              <a:t>The ICU unit contains the score with the highest average at 98.03</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3</a:t>
            </a:fld>
            <a:endParaRPr lang="en-US"/>
          </a:p>
        </p:txBody>
      </p:sp>
    </p:spTree>
    <p:extLst>
      <p:ext uri="{BB962C8B-B14F-4D97-AF65-F5344CB8AC3E}">
        <p14:creationId xmlns:p14="http://schemas.microsoft.com/office/powerpoint/2010/main" val="1505542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4</a:t>
            </a:fld>
            <a:endParaRPr lang="en-US"/>
          </a:p>
        </p:txBody>
      </p:sp>
    </p:spTree>
    <p:extLst>
      <p:ext uri="{BB962C8B-B14F-4D97-AF65-F5344CB8AC3E}">
        <p14:creationId xmlns:p14="http://schemas.microsoft.com/office/powerpoint/2010/main" val="1523483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5</a:t>
            </a:fld>
            <a:endParaRPr lang="en-US"/>
          </a:p>
        </p:txBody>
      </p:sp>
    </p:spTree>
    <p:extLst>
      <p:ext uri="{BB962C8B-B14F-4D97-AF65-F5344CB8AC3E}">
        <p14:creationId xmlns:p14="http://schemas.microsoft.com/office/powerpoint/2010/main" val="372840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6</a:t>
            </a:fld>
            <a:endParaRPr lang="en-US"/>
          </a:p>
        </p:txBody>
      </p:sp>
    </p:spTree>
    <p:extLst>
      <p:ext uri="{BB962C8B-B14F-4D97-AF65-F5344CB8AC3E}">
        <p14:creationId xmlns:p14="http://schemas.microsoft.com/office/powerpoint/2010/main" val="1001930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Due to the lack of responses and low score of question number 1, it is likely that most of the employees are dissatisfied with the lack of resources available for them. The more resources and tools employees have, the more efficient could be, which would help to increase their satisfaction.</a:t>
            </a:r>
          </a:p>
        </p:txBody>
      </p:sp>
      <p:sp>
        <p:nvSpPr>
          <p:cNvPr id="4" name="Slide Number Placeholder 3"/>
          <p:cNvSpPr>
            <a:spLocks noGrp="1"/>
          </p:cNvSpPr>
          <p:nvPr>
            <p:ph type="sldNum" sz="quarter" idx="5"/>
          </p:nvPr>
        </p:nvSpPr>
        <p:spPr/>
        <p:txBody>
          <a:bodyPr/>
          <a:lstStyle/>
          <a:p>
            <a:fld id="{AB82D1A8-6600-4041-8785-9704EE6947B7}" type="slidenum">
              <a:rPr lang="en-US" smtClean="0"/>
              <a:t>8</a:t>
            </a:fld>
            <a:endParaRPr lang="en-US"/>
          </a:p>
        </p:txBody>
      </p:sp>
    </p:spTree>
    <p:extLst>
      <p:ext uri="{BB962C8B-B14F-4D97-AF65-F5344CB8AC3E}">
        <p14:creationId xmlns:p14="http://schemas.microsoft.com/office/powerpoint/2010/main" val="2171097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82D1A8-6600-4041-8785-9704EE6947B7}" type="slidenum">
              <a:rPr lang="en-US" smtClean="0"/>
              <a:t>9</a:t>
            </a:fld>
            <a:endParaRPr lang="en-US"/>
          </a:p>
        </p:txBody>
      </p:sp>
    </p:spTree>
    <p:extLst>
      <p:ext uri="{BB962C8B-B14F-4D97-AF65-F5344CB8AC3E}">
        <p14:creationId xmlns:p14="http://schemas.microsoft.com/office/powerpoint/2010/main" val="2841262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May 23, 2022</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254017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May 23, 2022</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380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May 23, 2022</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823856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May 23, 2022</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122792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May 23, 2022</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1772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May 23, 2022</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400374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May 23, 2022</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9970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May 23, 2022</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2266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May 23, 2022</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320555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May 23, 2022</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32995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May 23, 2022</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7461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May 23, 2022</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4212817634"/>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38" r:id="rId7"/>
    <p:sldLayoutId id="2147483739" r:id="rId8"/>
    <p:sldLayoutId id="2147483740" r:id="rId9"/>
    <p:sldLayoutId id="2147483741" r:id="rId10"/>
    <p:sldLayoutId id="2147483748"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12.jp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png"/><Relationship Id="rId7" Type="http://schemas.openxmlformats.org/officeDocument/2006/relationships/diagramLayout" Target="../diagrams/layout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Data" Target="../diagrams/data1.xml"/><Relationship Id="rId11" Type="http://schemas.openxmlformats.org/officeDocument/2006/relationships/image" Target="../media/image3.emf"/><Relationship Id="rId5" Type="http://schemas.openxmlformats.org/officeDocument/2006/relationships/image" Target="../media/image3.png"/><Relationship Id="rId10" Type="http://schemas.microsoft.com/office/2007/relationships/diagramDrawing" Target="../diagrams/drawing1.xml"/><Relationship Id="rId4" Type="http://schemas.openxmlformats.org/officeDocument/2006/relationships/customXml" Target="../ink/ink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emf"/><Relationship Id="rId5" Type="http://schemas.openxmlformats.org/officeDocument/2006/relationships/image" Target="../media/image3.png"/><Relationship Id="rId4" Type="http://schemas.openxmlformats.org/officeDocument/2006/relationships/customXml" Target="../ink/ink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emf"/><Relationship Id="rId5" Type="http://schemas.openxmlformats.org/officeDocument/2006/relationships/image" Target="../media/image5.png"/><Relationship Id="rId4" Type="http://schemas.openxmlformats.org/officeDocument/2006/relationships/customXml" Target="../ink/ink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7.emf"/><Relationship Id="rId5" Type="http://schemas.openxmlformats.org/officeDocument/2006/relationships/image" Target="../media/image5.png"/><Relationship Id="rId4" Type="http://schemas.openxmlformats.org/officeDocument/2006/relationships/customXml" Target="../ink/ink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9.emf"/><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image" Target="../media/image1.png"/><Relationship Id="rId7" Type="http://schemas.openxmlformats.org/officeDocument/2006/relationships/diagramData" Target="../diagrams/data2.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0.emf"/><Relationship Id="rId11" Type="http://schemas.microsoft.com/office/2007/relationships/diagramDrawing" Target="../diagrams/drawing2.xml"/><Relationship Id="rId5" Type="http://schemas.openxmlformats.org/officeDocument/2006/relationships/image" Target="../media/image3.png"/><Relationship Id="rId10" Type="http://schemas.openxmlformats.org/officeDocument/2006/relationships/diagramColors" Target="../diagrams/colors2.xml"/><Relationship Id="rId4" Type="http://schemas.openxmlformats.org/officeDocument/2006/relationships/customXml" Target="../ink/ink7.xml"/><Relationship Id="rId9"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1.png"/><Relationship Id="rId7" Type="http://schemas.openxmlformats.org/officeDocument/2006/relationships/diagramLayout" Target="../diagrams/layout3.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Data" Target="../diagrams/data3.xml"/><Relationship Id="rId11" Type="http://schemas.openxmlformats.org/officeDocument/2006/relationships/image" Target="../media/image11.emf"/><Relationship Id="rId5" Type="http://schemas.openxmlformats.org/officeDocument/2006/relationships/image" Target="../media/image5.png"/><Relationship Id="rId10" Type="http://schemas.microsoft.com/office/2007/relationships/diagramDrawing" Target="../diagrams/drawing3.xml"/><Relationship Id="rId4" Type="http://schemas.openxmlformats.org/officeDocument/2006/relationships/customXml" Target="../ink/ink8.xml"/><Relationship Id="rId9" Type="http://schemas.openxmlformats.org/officeDocument/2006/relationships/diagramColors" Target="../diagrams/colors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One in a crowd">
            <a:extLst>
              <a:ext uri="{FF2B5EF4-FFF2-40B4-BE49-F238E27FC236}">
                <a16:creationId xmlns:a16="http://schemas.microsoft.com/office/drawing/2014/main" id="{01AA317A-056F-E995-E365-C369D3B612EB}"/>
              </a:ext>
            </a:extLst>
          </p:cNvPr>
          <p:cNvPicPr>
            <a:picLocks noChangeAspect="1"/>
          </p:cNvPicPr>
          <p:nvPr/>
        </p:nvPicPr>
        <p:blipFill rotWithShape="1">
          <a:blip r:embed="rId2"/>
          <a:srcRect t="12500" b="12500"/>
          <a:stretch/>
        </p:blipFill>
        <p:spPr>
          <a:xfrm>
            <a:off x="20" y="10"/>
            <a:ext cx="12191979" cy="6857989"/>
          </a:xfrm>
          <a:prstGeom prst="rect">
            <a:avLst/>
          </a:prstGeom>
        </p:spPr>
      </p:pic>
      <p:sp useBgFill="1">
        <p:nvSpPr>
          <p:cNvPr id="27" name="Freeform: Shape 20">
            <a:extLst>
              <a:ext uri="{FF2B5EF4-FFF2-40B4-BE49-F238E27FC236}">
                <a16:creationId xmlns:a16="http://schemas.microsoft.com/office/drawing/2014/main" id="{9752D771-2D72-4B2C-B816-121D10C38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2">
            <a:extLst>
              <a:ext uri="{FF2B5EF4-FFF2-40B4-BE49-F238E27FC236}">
                <a16:creationId xmlns:a16="http://schemas.microsoft.com/office/drawing/2014/main" id="{58D2EC0A-5E54-424F-BE02-26DFFEBD6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solidFill>
            <a:srgbClr val="82766A">
              <a:alpha val="1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38597D4-E15D-68BB-94A3-37BF71464B7B}"/>
              </a:ext>
            </a:extLst>
          </p:cNvPr>
          <p:cNvSpPr>
            <a:spLocks noGrp="1"/>
          </p:cNvSpPr>
          <p:nvPr>
            <p:ph type="ctrTitle"/>
          </p:nvPr>
        </p:nvSpPr>
        <p:spPr>
          <a:xfrm>
            <a:off x="433231" y="1202824"/>
            <a:ext cx="3898347" cy="1442405"/>
          </a:xfrm>
        </p:spPr>
        <p:txBody>
          <a:bodyPr anchor="b">
            <a:normAutofit/>
          </a:bodyPr>
          <a:lstStyle/>
          <a:p>
            <a:r>
              <a:rPr lang="en-US" dirty="0"/>
              <a:t>data science exercise</a:t>
            </a:r>
          </a:p>
        </p:txBody>
      </p:sp>
      <p:sp>
        <p:nvSpPr>
          <p:cNvPr id="3" name="Subtitle 2">
            <a:extLst>
              <a:ext uri="{FF2B5EF4-FFF2-40B4-BE49-F238E27FC236}">
                <a16:creationId xmlns:a16="http://schemas.microsoft.com/office/drawing/2014/main" id="{033AA1B6-CA21-106A-4F10-5A6A362F3337}"/>
              </a:ext>
            </a:extLst>
          </p:cNvPr>
          <p:cNvSpPr>
            <a:spLocks noGrp="1"/>
          </p:cNvSpPr>
          <p:nvPr>
            <p:ph type="subTitle" idx="1"/>
          </p:nvPr>
        </p:nvSpPr>
        <p:spPr>
          <a:xfrm>
            <a:off x="763461" y="3116872"/>
            <a:ext cx="3237885" cy="931545"/>
          </a:xfrm>
        </p:spPr>
        <p:txBody>
          <a:bodyPr>
            <a:normAutofit fontScale="85000" lnSpcReduction="20000"/>
          </a:bodyPr>
          <a:lstStyle/>
          <a:p>
            <a:r>
              <a:rPr lang="en-US" sz="1800" dirty="0" err="1"/>
              <a:t>Esebia</a:t>
            </a:r>
            <a:r>
              <a:rPr lang="en-US" sz="1800" dirty="0"/>
              <a:t> </a:t>
            </a:r>
            <a:r>
              <a:rPr lang="en-US" sz="1800" dirty="0" err="1"/>
              <a:t>Mantey-Soudy</a:t>
            </a:r>
            <a:endParaRPr lang="en-US" sz="1800" dirty="0"/>
          </a:p>
          <a:p>
            <a:r>
              <a:rPr lang="en-US" sz="1800" dirty="0"/>
              <a:t>Press Ganey</a:t>
            </a:r>
          </a:p>
          <a:p>
            <a:r>
              <a:rPr lang="en-US" sz="1800" dirty="0"/>
              <a:t>Aspiring Data Scientist</a:t>
            </a:r>
          </a:p>
        </p:txBody>
      </p:sp>
      <p:sp>
        <p:nvSpPr>
          <p:cNvPr id="25" name="Rectangle 6">
            <a:extLst>
              <a:ext uri="{FF2B5EF4-FFF2-40B4-BE49-F238E27FC236}">
                <a16:creationId xmlns:a16="http://schemas.microsoft.com/office/drawing/2014/main" id="{DDCE5572-4319-4D42-813F-C8C69C08C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94542">
            <a:off x="1791736" y="491177"/>
            <a:ext cx="1149890" cy="40780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cubicBezTo>
                  <a:pt x="781874" y="4129"/>
                  <a:pt x="1607589" y="24681"/>
                  <a:pt x="2170127" y="33245"/>
                </a:cubicBezTo>
                <a:cubicBezTo>
                  <a:pt x="2169852" y="63908"/>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898230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47" name="Ink 4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47" name="Ink 4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49" name="Rectangle 48">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038108-FF44-9A7E-9A81-BBDBB12F63A3}"/>
              </a:ext>
            </a:extLst>
          </p:cNvPr>
          <p:cNvSpPr>
            <a:spLocks noGrp="1"/>
          </p:cNvSpPr>
          <p:nvPr>
            <p:ph type="title"/>
          </p:nvPr>
        </p:nvSpPr>
        <p:spPr>
          <a:xfrm>
            <a:off x="6726477" y="609601"/>
            <a:ext cx="5465522" cy="1106465"/>
          </a:xfrm>
        </p:spPr>
        <p:txBody>
          <a:bodyPr vert="horz" lIns="91440" tIns="45720" rIns="91440" bIns="45720" rtlCol="0" anchor="ctr">
            <a:normAutofit fontScale="90000"/>
          </a:bodyPr>
          <a:lstStyle/>
          <a:p>
            <a:pPr algn="ctr"/>
            <a:r>
              <a:rPr lang="en-US" dirty="0"/>
              <a:t>Outstanding features of analysis</a:t>
            </a:r>
          </a:p>
        </p:txBody>
      </p:sp>
      <p:pic>
        <p:nvPicPr>
          <p:cNvPr id="13" name="Content Placeholder 12" descr="Boy with cancer">
            <a:extLst>
              <a:ext uri="{FF2B5EF4-FFF2-40B4-BE49-F238E27FC236}">
                <a16:creationId xmlns:a16="http://schemas.microsoft.com/office/drawing/2014/main" id="{C6D844AF-0281-5765-BF84-CB2260B09518}"/>
              </a:ext>
            </a:extLst>
          </p:cNvPr>
          <p:cNvPicPr>
            <a:picLocks noGrp="1" noChangeAspect="1"/>
          </p:cNvPicPr>
          <p:nvPr>
            <p:ph sz="half" idx="2"/>
          </p:nvPr>
        </p:nvPicPr>
        <p:blipFill rotWithShape="1">
          <a:blip r:embed="rId5"/>
          <a:srcRect l="21881" r="9625" b="-2"/>
          <a:stretch/>
        </p:blipFill>
        <p:spPr>
          <a:xfrm>
            <a:off x="4" y="1"/>
            <a:ext cx="7037119"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4" name="Content Placeholder 3">
            <a:extLst>
              <a:ext uri="{FF2B5EF4-FFF2-40B4-BE49-F238E27FC236}">
                <a16:creationId xmlns:a16="http://schemas.microsoft.com/office/drawing/2014/main" id="{2BA6D3FA-E52C-C44A-8180-1908B189C935}"/>
              </a:ext>
            </a:extLst>
          </p:cNvPr>
          <p:cNvSpPr>
            <a:spLocks noGrp="1"/>
          </p:cNvSpPr>
          <p:nvPr>
            <p:ph sz="half" idx="1"/>
          </p:nvPr>
        </p:nvSpPr>
        <p:spPr>
          <a:xfrm>
            <a:off x="7162799" y="2147356"/>
            <a:ext cx="4711362" cy="4107021"/>
          </a:xfrm>
        </p:spPr>
        <p:txBody>
          <a:bodyPr vert="horz" lIns="91440" tIns="45720" rIns="91440" bIns="45720" rtlCol="0">
            <a:normAutofit/>
          </a:bodyPr>
          <a:lstStyle/>
          <a:p>
            <a:pPr marL="0" indent="0">
              <a:buNone/>
            </a:pPr>
            <a:r>
              <a:rPr lang="en-US" u="sng" dirty="0"/>
              <a:t>Features to improve analysis</a:t>
            </a:r>
          </a:p>
          <a:p>
            <a:pPr marL="560070" lvl="1" indent="-285750">
              <a:buFont typeface="Arial" panose="020B0604020202020204" pitchFamily="34" charset="0"/>
              <a:buChar char="•"/>
            </a:pPr>
            <a:r>
              <a:rPr lang="en-US" dirty="0"/>
              <a:t>Questions provided to patients </a:t>
            </a:r>
          </a:p>
          <a:p>
            <a:pPr marL="788670" lvl="2"/>
            <a:r>
              <a:rPr lang="en-US" dirty="0"/>
              <a:t>Helps to know where improvements need to be made.</a:t>
            </a:r>
          </a:p>
          <a:p>
            <a:pPr marL="788670" lvl="2"/>
            <a:r>
              <a:rPr lang="en-US" dirty="0"/>
              <a:t>Allows client to act on areas of improvement based on feedback.</a:t>
            </a:r>
          </a:p>
          <a:p>
            <a:pPr marL="560070" lvl="1" indent="-285750">
              <a:buFont typeface="Arial" panose="020B0604020202020204" pitchFamily="34" charset="0"/>
              <a:buChar char="•"/>
            </a:pPr>
            <a:r>
              <a:rPr lang="en-US" dirty="0"/>
              <a:t>Random Sample Analysis </a:t>
            </a:r>
          </a:p>
          <a:p>
            <a:pPr marL="788670" lvl="2"/>
            <a:r>
              <a:rPr lang="en-US" dirty="0"/>
              <a:t>Could help to better understand the population(s).</a:t>
            </a:r>
          </a:p>
          <a:p>
            <a:pPr marL="788670" lvl="2"/>
            <a:r>
              <a:rPr lang="en-US" dirty="0"/>
              <a:t>Add additional demographic data, such as race and gender to better understand data and other areas of need.</a:t>
            </a:r>
          </a:p>
          <a:p>
            <a:pPr marL="834390" lvl="3"/>
            <a:endParaRPr lang="en-US" dirty="0"/>
          </a:p>
          <a:p>
            <a:pPr lvl="1"/>
            <a:endParaRPr lang="en-US" dirty="0"/>
          </a:p>
        </p:txBody>
      </p:sp>
    </p:spTree>
    <p:extLst>
      <p:ext uri="{BB962C8B-B14F-4D97-AF65-F5344CB8AC3E}">
        <p14:creationId xmlns:p14="http://schemas.microsoft.com/office/powerpoint/2010/main" val="182777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42" name="Ink 4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44" name="Rectangle 43">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41F7EB-8194-F8F7-6475-32B490472B2B}"/>
              </a:ext>
            </a:extLst>
          </p:cNvPr>
          <p:cNvSpPr>
            <a:spLocks noGrp="1"/>
          </p:cNvSpPr>
          <p:nvPr>
            <p:ph type="title"/>
          </p:nvPr>
        </p:nvSpPr>
        <p:spPr>
          <a:xfrm>
            <a:off x="533293" y="485090"/>
            <a:ext cx="7121869" cy="1426234"/>
          </a:xfrm>
        </p:spPr>
        <p:txBody>
          <a:bodyPr vert="horz" lIns="91440" tIns="45720" rIns="91440" bIns="45720" rtlCol="0" anchor="ctr">
            <a:normAutofit/>
          </a:bodyPr>
          <a:lstStyle/>
          <a:p>
            <a:pPr>
              <a:lnSpc>
                <a:spcPct val="100000"/>
              </a:lnSpc>
            </a:pPr>
            <a:r>
              <a:rPr lang="en-US"/>
              <a:t>Survey response scores</a:t>
            </a:r>
            <a:br>
              <a:rPr lang="en-US"/>
            </a:br>
            <a:r>
              <a:rPr lang="en-US"/>
              <a:t>patient experience </a:t>
            </a:r>
            <a:endParaRPr lang="en-US" dirty="0"/>
          </a:p>
        </p:txBody>
      </p:sp>
      <p:graphicFrame>
        <p:nvGraphicFramePr>
          <p:cNvPr id="48" name="Content Placeholder 3">
            <a:extLst>
              <a:ext uri="{FF2B5EF4-FFF2-40B4-BE49-F238E27FC236}">
                <a16:creationId xmlns:a16="http://schemas.microsoft.com/office/drawing/2014/main" id="{0F3E5619-4682-ED97-5C38-C77889AF7267}"/>
              </a:ext>
            </a:extLst>
          </p:cNvPr>
          <p:cNvGraphicFramePr>
            <a:graphicFrameLocks noGrp="1"/>
          </p:cNvGraphicFramePr>
          <p:nvPr>
            <p:ph sz="half" idx="1"/>
            <p:extLst>
              <p:ext uri="{D42A27DB-BD31-4B8C-83A1-F6EECF244321}">
                <p14:modId xmlns:p14="http://schemas.microsoft.com/office/powerpoint/2010/main" val="1994107589"/>
              </p:ext>
            </p:extLst>
          </p:nvPr>
        </p:nvGraphicFramePr>
        <p:xfrm>
          <a:off x="979714" y="2357566"/>
          <a:ext cx="5287591" cy="401534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5" name="Picture 14">
            <a:extLst>
              <a:ext uri="{FF2B5EF4-FFF2-40B4-BE49-F238E27FC236}">
                <a16:creationId xmlns:a16="http://schemas.microsoft.com/office/drawing/2014/main" id="{1BA35140-3B24-CC14-F6B5-57424533B486}"/>
              </a:ext>
            </a:extLst>
          </p:cNvPr>
          <p:cNvPicPr>
            <a:picLocks noChangeAspect="1"/>
          </p:cNvPicPr>
          <p:nvPr/>
        </p:nvPicPr>
        <p:blipFill>
          <a:blip r:embed="rId11"/>
          <a:stretch>
            <a:fillRect/>
          </a:stretch>
        </p:blipFill>
        <p:spPr>
          <a:xfrm>
            <a:off x="7965565" y="0"/>
            <a:ext cx="3957442" cy="6858000"/>
          </a:xfrm>
          <a:prstGeom prst="rect">
            <a:avLst/>
          </a:prstGeom>
        </p:spPr>
      </p:pic>
    </p:spTree>
    <p:extLst>
      <p:ext uri="{BB962C8B-B14F-4D97-AF65-F5344CB8AC3E}">
        <p14:creationId xmlns:p14="http://schemas.microsoft.com/office/powerpoint/2010/main" val="3738857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4">
            <p14:nvContentPartPr>
              <p14:cNvPr id="42" name="Ink 4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42" name="Ink 4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44" name="Rectangle 43">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41F7EB-8194-F8F7-6475-32B490472B2B}"/>
              </a:ext>
            </a:extLst>
          </p:cNvPr>
          <p:cNvSpPr>
            <a:spLocks noGrp="1"/>
          </p:cNvSpPr>
          <p:nvPr>
            <p:ph type="title"/>
          </p:nvPr>
        </p:nvSpPr>
        <p:spPr>
          <a:xfrm>
            <a:off x="263040" y="277699"/>
            <a:ext cx="6965723" cy="1281954"/>
          </a:xfrm>
        </p:spPr>
        <p:txBody>
          <a:bodyPr vert="horz" lIns="91440" tIns="45720" rIns="91440" bIns="45720" rtlCol="0" anchor="ctr">
            <a:normAutofit fontScale="90000"/>
          </a:bodyPr>
          <a:lstStyle/>
          <a:p>
            <a:pPr>
              <a:lnSpc>
                <a:spcPct val="100000"/>
              </a:lnSpc>
            </a:pPr>
            <a:r>
              <a:rPr lang="en-US" dirty="0"/>
              <a:t>Survey response scores</a:t>
            </a:r>
            <a:br>
              <a:rPr lang="en-US" dirty="0"/>
            </a:br>
            <a:r>
              <a:rPr lang="en-US" dirty="0"/>
              <a:t>patient experience cont’d</a:t>
            </a:r>
          </a:p>
        </p:txBody>
      </p:sp>
      <p:pic>
        <p:nvPicPr>
          <p:cNvPr id="11" name="Picture 10">
            <a:extLst>
              <a:ext uri="{FF2B5EF4-FFF2-40B4-BE49-F238E27FC236}">
                <a16:creationId xmlns:a16="http://schemas.microsoft.com/office/drawing/2014/main" id="{3326B2E7-A3BE-F3E9-2822-1A1562A5BC2D}"/>
              </a:ext>
            </a:extLst>
          </p:cNvPr>
          <p:cNvPicPr>
            <a:picLocks noChangeAspect="1"/>
          </p:cNvPicPr>
          <p:nvPr/>
        </p:nvPicPr>
        <p:blipFill>
          <a:blip r:embed="rId6"/>
          <a:stretch>
            <a:fillRect/>
          </a:stretch>
        </p:blipFill>
        <p:spPr>
          <a:xfrm>
            <a:off x="1485682" y="1395723"/>
            <a:ext cx="9220635" cy="5462277"/>
          </a:xfrm>
          <a:prstGeom prst="rect">
            <a:avLst/>
          </a:prstGeom>
        </p:spPr>
      </p:pic>
    </p:spTree>
    <p:extLst>
      <p:ext uri="{BB962C8B-B14F-4D97-AF65-F5344CB8AC3E}">
        <p14:creationId xmlns:p14="http://schemas.microsoft.com/office/powerpoint/2010/main" val="2602453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 name="Picture 52">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62" name="Ink 5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62" name="Ink 5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63" name="Rectangle 56">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58">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76C673E3-18DB-D78F-3E8B-2620B4E2CB0F}"/>
              </a:ext>
            </a:extLst>
          </p:cNvPr>
          <p:cNvSpPr>
            <a:spLocks noGrp="1"/>
          </p:cNvSpPr>
          <p:nvPr>
            <p:ph type="title"/>
          </p:nvPr>
        </p:nvSpPr>
        <p:spPr>
          <a:xfrm>
            <a:off x="447118" y="388125"/>
            <a:ext cx="10159916" cy="668055"/>
          </a:xfrm>
        </p:spPr>
        <p:txBody>
          <a:bodyPr vert="horz" lIns="91440" tIns="45720" rIns="91440" bIns="45720" rtlCol="0" anchor="ctr">
            <a:normAutofit/>
          </a:bodyPr>
          <a:lstStyle/>
          <a:p>
            <a:r>
              <a:rPr lang="en-US" dirty="0"/>
              <a:t>Performance – Patient experience</a:t>
            </a:r>
          </a:p>
        </p:txBody>
      </p:sp>
      <p:pic>
        <p:nvPicPr>
          <p:cNvPr id="13" name="Content Placeholder 12">
            <a:extLst>
              <a:ext uri="{FF2B5EF4-FFF2-40B4-BE49-F238E27FC236}">
                <a16:creationId xmlns:a16="http://schemas.microsoft.com/office/drawing/2014/main" id="{7337D3E4-EF89-9A69-7A2C-C13A1CC41C32}"/>
              </a:ext>
            </a:extLst>
          </p:cNvPr>
          <p:cNvPicPr>
            <a:picLocks noGrp="1" noChangeAspect="1"/>
          </p:cNvPicPr>
          <p:nvPr>
            <p:ph sz="half" idx="1"/>
          </p:nvPr>
        </p:nvPicPr>
        <p:blipFill>
          <a:blip r:embed="rId6"/>
          <a:stretch>
            <a:fillRect/>
          </a:stretch>
        </p:blipFill>
        <p:spPr>
          <a:xfrm>
            <a:off x="6243363" y="2242159"/>
            <a:ext cx="5749888" cy="2980769"/>
          </a:xfrm>
          <a:prstGeom prst="rect">
            <a:avLst/>
          </a:prstGeom>
        </p:spPr>
      </p:pic>
      <p:sp>
        <p:nvSpPr>
          <p:cNvPr id="3" name="Content Placeholder 2">
            <a:extLst>
              <a:ext uri="{FF2B5EF4-FFF2-40B4-BE49-F238E27FC236}">
                <a16:creationId xmlns:a16="http://schemas.microsoft.com/office/drawing/2014/main" id="{EE6B3F0E-DFE7-18DB-EAB6-A95406F43280}"/>
              </a:ext>
            </a:extLst>
          </p:cNvPr>
          <p:cNvSpPr>
            <a:spLocks noGrp="1"/>
          </p:cNvSpPr>
          <p:nvPr>
            <p:ph sz="half" idx="2"/>
          </p:nvPr>
        </p:nvSpPr>
        <p:spPr>
          <a:xfrm>
            <a:off x="764540" y="1748876"/>
            <a:ext cx="5016943" cy="4460875"/>
          </a:xfrm>
        </p:spPr>
        <p:txBody>
          <a:bodyPr/>
          <a:lstStyle/>
          <a:p>
            <a:pPr lvl="0"/>
            <a:r>
              <a:rPr lang="en-US" dirty="0"/>
              <a:t>The pie chart shows the total number of respondents per unit type. </a:t>
            </a:r>
          </a:p>
          <a:p>
            <a:pPr lvl="0"/>
            <a:r>
              <a:rPr lang="en-US" dirty="0"/>
              <a:t>There’s a vast difference in respondents between each unit</a:t>
            </a:r>
          </a:p>
          <a:p>
            <a:pPr lvl="1"/>
            <a:r>
              <a:rPr lang="en-US" dirty="0"/>
              <a:t>For the ICU, its possible that the last thing on a patient’s mind is answering a survey, hence the low number of respondents.</a:t>
            </a:r>
          </a:p>
          <a:p>
            <a:pPr lvl="0"/>
            <a:r>
              <a:rPr lang="en-US" dirty="0"/>
              <a:t>The medical unit has the most respondents at 1,886 respondents, compared to the ICU which has the least respondents at 194.</a:t>
            </a:r>
          </a:p>
        </p:txBody>
      </p:sp>
    </p:spTree>
    <p:extLst>
      <p:ext uri="{BB962C8B-B14F-4D97-AF65-F5344CB8AC3E}">
        <p14:creationId xmlns:p14="http://schemas.microsoft.com/office/powerpoint/2010/main" val="3805659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51" name="Ink 5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51" name="Ink 5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53" name="Rectangle 52">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4B24796A-C1F6-4B21-B963-70E55A144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82342"/>
          </a:xfrm>
          <a:custGeom>
            <a:avLst/>
            <a:gdLst>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467374 w 12192000"/>
              <a:gd name="connsiteY53" fmla="*/ 1959575 h 3482342"/>
              <a:gd name="connsiteX54" fmla="*/ 8447067 w 12192000"/>
              <a:gd name="connsiteY54" fmla="*/ 1949706 h 3482342"/>
              <a:gd name="connsiteX55" fmla="*/ 8426060 w 12192000"/>
              <a:gd name="connsiteY55" fmla="*/ 1947126 h 3482342"/>
              <a:gd name="connsiteX56" fmla="*/ 8424042 w 12192000"/>
              <a:gd name="connsiteY56" fmla="*/ 1949367 h 3482342"/>
              <a:gd name="connsiteX57" fmla="*/ 8401276 w 12192000"/>
              <a:gd name="connsiteY57" fmla="*/ 1953968 h 3482342"/>
              <a:gd name="connsiteX58" fmla="*/ 8294129 w 12192000"/>
              <a:gd name="connsiteY58" fmla="*/ 1958387 h 3482342"/>
              <a:gd name="connsiteX59" fmla="*/ 8293892 w 12192000"/>
              <a:gd name="connsiteY59" fmla="*/ 1960370 h 3482342"/>
              <a:gd name="connsiteX60" fmla="*/ 8288078 w 12192000"/>
              <a:gd name="connsiteY60" fmla="*/ 1965222 h 3482342"/>
              <a:gd name="connsiteX61" fmla="*/ 8248914 w 12192000"/>
              <a:gd name="connsiteY61" fmla="*/ 1954175 h 3482342"/>
              <a:gd name="connsiteX62" fmla="*/ 8132104 w 12192000"/>
              <a:gd name="connsiteY62" fmla="*/ 1895727 h 3482342"/>
              <a:gd name="connsiteX63" fmla="*/ 7918078 w 12192000"/>
              <a:gd name="connsiteY63" fmla="*/ 1862668 h 3482342"/>
              <a:gd name="connsiteX64" fmla="*/ 7817899 w 12192000"/>
              <a:gd name="connsiteY64" fmla="*/ 1862176 h 3482342"/>
              <a:gd name="connsiteX65" fmla="*/ 7768994 w 12192000"/>
              <a:gd name="connsiteY65" fmla="*/ 1855721 h 3482342"/>
              <a:gd name="connsiteX66" fmla="*/ 7618027 w 12192000"/>
              <a:gd name="connsiteY66" fmla="*/ 1830959 h 3482342"/>
              <a:gd name="connsiteX67" fmla="*/ 7449425 w 12192000"/>
              <a:gd name="connsiteY67" fmla="*/ 1810910 h 3482342"/>
              <a:gd name="connsiteX68" fmla="*/ 7342915 w 12192000"/>
              <a:gd name="connsiteY68" fmla="*/ 1819827 h 3482342"/>
              <a:gd name="connsiteX69" fmla="*/ 7255191 w 12192000"/>
              <a:gd name="connsiteY69" fmla="*/ 1834354 h 3482342"/>
              <a:gd name="connsiteX70" fmla="*/ 7131205 w 12192000"/>
              <a:gd name="connsiteY70" fmla="*/ 1845557 h 3482342"/>
              <a:gd name="connsiteX71" fmla="*/ 6917124 w 12192000"/>
              <a:gd name="connsiteY71" fmla="*/ 1837109 h 3482342"/>
              <a:gd name="connsiteX72" fmla="*/ 6837145 w 12192000"/>
              <a:gd name="connsiteY72" fmla="*/ 1870724 h 3482342"/>
              <a:gd name="connsiteX73" fmla="*/ 6753991 w 12192000"/>
              <a:gd name="connsiteY73" fmla="*/ 1860969 h 3482342"/>
              <a:gd name="connsiteX74" fmla="*/ 6727754 w 12192000"/>
              <a:gd name="connsiteY74" fmla="*/ 1882372 h 3482342"/>
              <a:gd name="connsiteX75" fmla="*/ 6723371 w 12192000"/>
              <a:gd name="connsiteY75" fmla="*/ 1886494 h 3482342"/>
              <a:gd name="connsiteX76" fmla="*/ 6702779 w 12192000"/>
              <a:gd name="connsiteY76" fmla="*/ 1893601 h 3482342"/>
              <a:gd name="connsiteX77" fmla="*/ 6700779 w 12192000"/>
              <a:gd name="connsiteY77" fmla="*/ 1907344 h 3482342"/>
              <a:gd name="connsiteX78" fmla="*/ 6672513 w 12192000"/>
              <a:gd name="connsiteY78" fmla="*/ 1926452 h 3482342"/>
              <a:gd name="connsiteX79" fmla="*/ 6633549 w 12192000"/>
              <a:gd name="connsiteY79" fmla="*/ 1936255 h 3482342"/>
              <a:gd name="connsiteX80" fmla="*/ 6444344 w 12192000"/>
              <a:gd name="connsiteY80" fmla="*/ 1969663 h 3482342"/>
              <a:gd name="connsiteX81" fmla="*/ 6333446 w 12192000"/>
              <a:gd name="connsiteY81" fmla="*/ 1997163 h 3482342"/>
              <a:gd name="connsiteX82" fmla="*/ 6294933 w 12192000"/>
              <a:gd name="connsiteY82" fmla="*/ 2019412 h 3482342"/>
              <a:gd name="connsiteX83" fmla="*/ 6238719 w 12192000"/>
              <a:gd name="connsiteY83" fmla="*/ 2042547 h 3482342"/>
              <a:gd name="connsiteX84" fmla="*/ 6142310 w 12192000"/>
              <a:gd name="connsiteY84" fmla="*/ 2092510 h 3482342"/>
              <a:gd name="connsiteX85" fmla="*/ 6007916 w 12192000"/>
              <a:gd name="connsiteY85" fmla="*/ 2143752 h 3482342"/>
              <a:gd name="connsiteX86" fmla="*/ 5894610 w 12192000"/>
              <a:gd name="connsiteY86" fmla="*/ 2130684 h 3482342"/>
              <a:gd name="connsiteX87" fmla="*/ 5817682 w 12192000"/>
              <a:gd name="connsiteY87" fmla="*/ 2157358 h 3482342"/>
              <a:gd name="connsiteX88" fmla="*/ 5591469 w 12192000"/>
              <a:gd name="connsiteY88" fmla="*/ 2178389 h 3482342"/>
              <a:gd name="connsiteX89" fmla="*/ 5414282 w 12192000"/>
              <a:gd name="connsiteY89" fmla="*/ 2183070 h 3482342"/>
              <a:gd name="connsiteX90" fmla="*/ 5368369 w 12192000"/>
              <a:gd name="connsiteY90" fmla="*/ 2204272 h 3482342"/>
              <a:gd name="connsiteX91" fmla="*/ 5291263 w 12192000"/>
              <a:gd name="connsiteY91" fmla="*/ 2239182 h 3482342"/>
              <a:gd name="connsiteX92" fmla="*/ 5240857 w 12192000"/>
              <a:gd name="connsiteY92" fmla="*/ 2289444 h 3482342"/>
              <a:gd name="connsiteX93" fmla="*/ 5173523 w 12192000"/>
              <a:gd name="connsiteY93" fmla="*/ 2309057 h 3482342"/>
              <a:gd name="connsiteX94" fmla="*/ 5148543 w 12192000"/>
              <a:gd name="connsiteY94" fmla="*/ 2282356 h 3482342"/>
              <a:gd name="connsiteX95" fmla="*/ 5079548 w 12192000"/>
              <a:gd name="connsiteY95" fmla="*/ 2313485 h 3482342"/>
              <a:gd name="connsiteX96" fmla="*/ 4975908 w 12192000"/>
              <a:gd name="connsiteY96" fmla="*/ 2364128 h 3482342"/>
              <a:gd name="connsiteX97" fmla="*/ 4913723 w 12192000"/>
              <a:gd name="connsiteY97" fmla="*/ 2385265 h 3482342"/>
              <a:gd name="connsiteX98" fmla="*/ 4746485 w 12192000"/>
              <a:gd name="connsiteY98" fmla="*/ 2451769 h 3482342"/>
              <a:gd name="connsiteX99" fmla="*/ 4681588 w 12192000"/>
              <a:gd name="connsiteY99" fmla="*/ 2467494 h 3482342"/>
              <a:gd name="connsiteX100" fmla="*/ 1783655 w 12192000"/>
              <a:gd name="connsiteY100" fmla="*/ 3163860 h 3482342"/>
              <a:gd name="connsiteX101" fmla="*/ 1325955 w 12192000"/>
              <a:gd name="connsiteY101" fmla="*/ 3176692 h 3482342"/>
              <a:gd name="connsiteX102" fmla="*/ 1190384 w 12192000"/>
              <a:gd name="connsiteY102" fmla="*/ 3203504 h 3482342"/>
              <a:gd name="connsiteX103" fmla="*/ 1094537 w 12192000"/>
              <a:gd name="connsiteY103" fmla="*/ 3229469 h 3482342"/>
              <a:gd name="connsiteX104" fmla="*/ 779276 w 12192000"/>
              <a:gd name="connsiteY104" fmla="*/ 3327290 h 3482342"/>
              <a:gd name="connsiteX105" fmla="*/ 600378 w 12192000"/>
              <a:gd name="connsiteY105" fmla="*/ 3335250 h 3482342"/>
              <a:gd name="connsiteX106" fmla="*/ 493457 w 12192000"/>
              <a:gd name="connsiteY106" fmla="*/ 3365044 h 3482342"/>
              <a:gd name="connsiteX107" fmla="*/ 349402 w 12192000"/>
              <a:gd name="connsiteY107" fmla="*/ 3380897 h 3482342"/>
              <a:gd name="connsiteX108" fmla="*/ 192183 w 12192000"/>
              <a:gd name="connsiteY108" fmla="*/ 3460075 h 3482342"/>
              <a:gd name="connsiteX109" fmla="*/ 46713 w 12192000"/>
              <a:gd name="connsiteY109" fmla="*/ 3462986 h 3482342"/>
              <a:gd name="connsiteX110" fmla="*/ 2765 w 12192000"/>
              <a:gd name="connsiteY110" fmla="*/ 3480770 h 3482342"/>
              <a:gd name="connsiteX111" fmla="*/ 0 w 12192000"/>
              <a:gd name="connsiteY111" fmla="*/ 3482342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47067 w 12192000"/>
              <a:gd name="connsiteY54" fmla="*/ 1949706 h 3482342"/>
              <a:gd name="connsiteX55" fmla="*/ 8426060 w 12192000"/>
              <a:gd name="connsiteY55" fmla="*/ 1947126 h 3482342"/>
              <a:gd name="connsiteX56" fmla="*/ 8424042 w 12192000"/>
              <a:gd name="connsiteY56" fmla="*/ 1949367 h 3482342"/>
              <a:gd name="connsiteX57" fmla="*/ 8401276 w 12192000"/>
              <a:gd name="connsiteY57" fmla="*/ 1953968 h 3482342"/>
              <a:gd name="connsiteX58" fmla="*/ 8294129 w 12192000"/>
              <a:gd name="connsiteY58" fmla="*/ 1958387 h 3482342"/>
              <a:gd name="connsiteX59" fmla="*/ 8293892 w 12192000"/>
              <a:gd name="connsiteY59" fmla="*/ 1960370 h 3482342"/>
              <a:gd name="connsiteX60" fmla="*/ 8288078 w 12192000"/>
              <a:gd name="connsiteY60" fmla="*/ 1965222 h 3482342"/>
              <a:gd name="connsiteX61" fmla="*/ 8248914 w 12192000"/>
              <a:gd name="connsiteY61" fmla="*/ 1954175 h 3482342"/>
              <a:gd name="connsiteX62" fmla="*/ 8132104 w 12192000"/>
              <a:gd name="connsiteY62" fmla="*/ 1895727 h 3482342"/>
              <a:gd name="connsiteX63" fmla="*/ 7918078 w 12192000"/>
              <a:gd name="connsiteY63" fmla="*/ 1862668 h 3482342"/>
              <a:gd name="connsiteX64" fmla="*/ 7817899 w 12192000"/>
              <a:gd name="connsiteY64" fmla="*/ 1862176 h 3482342"/>
              <a:gd name="connsiteX65" fmla="*/ 7768994 w 12192000"/>
              <a:gd name="connsiteY65" fmla="*/ 1855721 h 3482342"/>
              <a:gd name="connsiteX66" fmla="*/ 7618027 w 12192000"/>
              <a:gd name="connsiteY66" fmla="*/ 1830959 h 3482342"/>
              <a:gd name="connsiteX67" fmla="*/ 7449425 w 12192000"/>
              <a:gd name="connsiteY67" fmla="*/ 1810910 h 3482342"/>
              <a:gd name="connsiteX68" fmla="*/ 7342915 w 12192000"/>
              <a:gd name="connsiteY68" fmla="*/ 1819827 h 3482342"/>
              <a:gd name="connsiteX69" fmla="*/ 7255191 w 12192000"/>
              <a:gd name="connsiteY69" fmla="*/ 1834354 h 3482342"/>
              <a:gd name="connsiteX70" fmla="*/ 7131205 w 12192000"/>
              <a:gd name="connsiteY70" fmla="*/ 1845557 h 3482342"/>
              <a:gd name="connsiteX71" fmla="*/ 6917124 w 12192000"/>
              <a:gd name="connsiteY71" fmla="*/ 1837109 h 3482342"/>
              <a:gd name="connsiteX72" fmla="*/ 6837145 w 12192000"/>
              <a:gd name="connsiteY72" fmla="*/ 1870724 h 3482342"/>
              <a:gd name="connsiteX73" fmla="*/ 6753991 w 12192000"/>
              <a:gd name="connsiteY73" fmla="*/ 1860969 h 3482342"/>
              <a:gd name="connsiteX74" fmla="*/ 6727754 w 12192000"/>
              <a:gd name="connsiteY74" fmla="*/ 1882372 h 3482342"/>
              <a:gd name="connsiteX75" fmla="*/ 6723371 w 12192000"/>
              <a:gd name="connsiteY75" fmla="*/ 1886494 h 3482342"/>
              <a:gd name="connsiteX76" fmla="*/ 6702779 w 12192000"/>
              <a:gd name="connsiteY76" fmla="*/ 1893601 h 3482342"/>
              <a:gd name="connsiteX77" fmla="*/ 6700779 w 12192000"/>
              <a:gd name="connsiteY77" fmla="*/ 1907344 h 3482342"/>
              <a:gd name="connsiteX78" fmla="*/ 6672513 w 12192000"/>
              <a:gd name="connsiteY78" fmla="*/ 1926452 h 3482342"/>
              <a:gd name="connsiteX79" fmla="*/ 6633549 w 12192000"/>
              <a:gd name="connsiteY79" fmla="*/ 1936255 h 3482342"/>
              <a:gd name="connsiteX80" fmla="*/ 6444344 w 12192000"/>
              <a:gd name="connsiteY80" fmla="*/ 1969663 h 3482342"/>
              <a:gd name="connsiteX81" fmla="*/ 6333446 w 12192000"/>
              <a:gd name="connsiteY81" fmla="*/ 1997163 h 3482342"/>
              <a:gd name="connsiteX82" fmla="*/ 6294933 w 12192000"/>
              <a:gd name="connsiteY82" fmla="*/ 2019412 h 3482342"/>
              <a:gd name="connsiteX83" fmla="*/ 6238719 w 12192000"/>
              <a:gd name="connsiteY83" fmla="*/ 2042547 h 3482342"/>
              <a:gd name="connsiteX84" fmla="*/ 6142310 w 12192000"/>
              <a:gd name="connsiteY84" fmla="*/ 2092510 h 3482342"/>
              <a:gd name="connsiteX85" fmla="*/ 6007916 w 12192000"/>
              <a:gd name="connsiteY85" fmla="*/ 2143752 h 3482342"/>
              <a:gd name="connsiteX86" fmla="*/ 5894610 w 12192000"/>
              <a:gd name="connsiteY86" fmla="*/ 2130684 h 3482342"/>
              <a:gd name="connsiteX87" fmla="*/ 5817682 w 12192000"/>
              <a:gd name="connsiteY87" fmla="*/ 2157358 h 3482342"/>
              <a:gd name="connsiteX88" fmla="*/ 5591469 w 12192000"/>
              <a:gd name="connsiteY88" fmla="*/ 2178389 h 3482342"/>
              <a:gd name="connsiteX89" fmla="*/ 5414282 w 12192000"/>
              <a:gd name="connsiteY89" fmla="*/ 2183070 h 3482342"/>
              <a:gd name="connsiteX90" fmla="*/ 5368369 w 12192000"/>
              <a:gd name="connsiteY90" fmla="*/ 2204272 h 3482342"/>
              <a:gd name="connsiteX91" fmla="*/ 5291263 w 12192000"/>
              <a:gd name="connsiteY91" fmla="*/ 2239182 h 3482342"/>
              <a:gd name="connsiteX92" fmla="*/ 5240857 w 12192000"/>
              <a:gd name="connsiteY92" fmla="*/ 2289444 h 3482342"/>
              <a:gd name="connsiteX93" fmla="*/ 5173523 w 12192000"/>
              <a:gd name="connsiteY93" fmla="*/ 2309057 h 3482342"/>
              <a:gd name="connsiteX94" fmla="*/ 5148543 w 12192000"/>
              <a:gd name="connsiteY94" fmla="*/ 2282356 h 3482342"/>
              <a:gd name="connsiteX95" fmla="*/ 5079548 w 12192000"/>
              <a:gd name="connsiteY95" fmla="*/ 2313485 h 3482342"/>
              <a:gd name="connsiteX96" fmla="*/ 4975908 w 12192000"/>
              <a:gd name="connsiteY96" fmla="*/ 2364128 h 3482342"/>
              <a:gd name="connsiteX97" fmla="*/ 4913723 w 12192000"/>
              <a:gd name="connsiteY97" fmla="*/ 2385265 h 3482342"/>
              <a:gd name="connsiteX98" fmla="*/ 4746485 w 12192000"/>
              <a:gd name="connsiteY98" fmla="*/ 2451769 h 3482342"/>
              <a:gd name="connsiteX99" fmla="*/ 4681588 w 12192000"/>
              <a:gd name="connsiteY99" fmla="*/ 2467494 h 3482342"/>
              <a:gd name="connsiteX100" fmla="*/ 1783655 w 12192000"/>
              <a:gd name="connsiteY100" fmla="*/ 3163860 h 3482342"/>
              <a:gd name="connsiteX101" fmla="*/ 1325955 w 12192000"/>
              <a:gd name="connsiteY101" fmla="*/ 3176692 h 3482342"/>
              <a:gd name="connsiteX102" fmla="*/ 1190384 w 12192000"/>
              <a:gd name="connsiteY102" fmla="*/ 3203504 h 3482342"/>
              <a:gd name="connsiteX103" fmla="*/ 1094537 w 12192000"/>
              <a:gd name="connsiteY103" fmla="*/ 3229469 h 3482342"/>
              <a:gd name="connsiteX104" fmla="*/ 779276 w 12192000"/>
              <a:gd name="connsiteY104" fmla="*/ 3327290 h 3482342"/>
              <a:gd name="connsiteX105" fmla="*/ 600378 w 12192000"/>
              <a:gd name="connsiteY105" fmla="*/ 3335250 h 3482342"/>
              <a:gd name="connsiteX106" fmla="*/ 493457 w 12192000"/>
              <a:gd name="connsiteY106" fmla="*/ 3365044 h 3482342"/>
              <a:gd name="connsiteX107" fmla="*/ 349402 w 12192000"/>
              <a:gd name="connsiteY107" fmla="*/ 3380897 h 3482342"/>
              <a:gd name="connsiteX108" fmla="*/ 192183 w 12192000"/>
              <a:gd name="connsiteY108" fmla="*/ 3460075 h 3482342"/>
              <a:gd name="connsiteX109" fmla="*/ 46713 w 12192000"/>
              <a:gd name="connsiteY109" fmla="*/ 3462986 h 3482342"/>
              <a:gd name="connsiteX110" fmla="*/ 2765 w 12192000"/>
              <a:gd name="connsiteY110" fmla="*/ 3480770 h 3482342"/>
              <a:gd name="connsiteX111" fmla="*/ 0 w 12192000"/>
              <a:gd name="connsiteY111" fmla="*/ 3482342 h 3482342"/>
              <a:gd name="connsiteX112" fmla="*/ 0 w 12192000"/>
              <a:gd name="connsiteY112"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294129 w 12192000"/>
              <a:gd name="connsiteY57" fmla="*/ 1958387 h 3482342"/>
              <a:gd name="connsiteX58" fmla="*/ 8293892 w 12192000"/>
              <a:gd name="connsiteY58" fmla="*/ 1960370 h 3482342"/>
              <a:gd name="connsiteX59" fmla="*/ 8288078 w 12192000"/>
              <a:gd name="connsiteY59" fmla="*/ 1965222 h 3482342"/>
              <a:gd name="connsiteX60" fmla="*/ 8248914 w 12192000"/>
              <a:gd name="connsiteY60" fmla="*/ 1954175 h 3482342"/>
              <a:gd name="connsiteX61" fmla="*/ 8132104 w 12192000"/>
              <a:gd name="connsiteY61" fmla="*/ 1895727 h 3482342"/>
              <a:gd name="connsiteX62" fmla="*/ 7918078 w 12192000"/>
              <a:gd name="connsiteY62" fmla="*/ 1862668 h 3482342"/>
              <a:gd name="connsiteX63" fmla="*/ 7817899 w 12192000"/>
              <a:gd name="connsiteY63" fmla="*/ 1862176 h 3482342"/>
              <a:gd name="connsiteX64" fmla="*/ 7768994 w 12192000"/>
              <a:gd name="connsiteY64" fmla="*/ 1855721 h 3482342"/>
              <a:gd name="connsiteX65" fmla="*/ 7618027 w 12192000"/>
              <a:gd name="connsiteY65" fmla="*/ 1830959 h 3482342"/>
              <a:gd name="connsiteX66" fmla="*/ 7449425 w 12192000"/>
              <a:gd name="connsiteY66" fmla="*/ 1810910 h 3482342"/>
              <a:gd name="connsiteX67" fmla="*/ 7342915 w 12192000"/>
              <a:gd name="connsiteY67" fmla="*/ 1819827 h 3482342"/>
              <a:gd name="connsiteX68" fmla="*/ 7255191 w 12192000"/>
              <a:gd name="connsiteY68" fmla="*/ 1834354 h 3482342"/>
              <a:gd name="connsiteX69" fmla="*/ 7131205 w 12192000"/>
              <a:gd name="connsiteY69" fmla="*/ 1845557 h 3482342"/>
              <a:gd name="connsiteX70" fmla="*/ 6917124 w 12192000"/>
              <a:gd name="connsiteY70" fmla="*/ 1837109 h 3482342"/>
              <a:gd name="connsiteX71" fmla="*/ 6837145 w 12192000"/>
              <a:gd name="connsiteY71" fmla="*/ 1870724 h 3482342"/>
              <a:gd name="connsiteX72" fmla="*/ 6753991 w 12192000"/>
              <a:gd name="connsiteY72" fmla="*/ 1860969 h 3482342"/>
              <a:gd name="connsiteX73" fmla="*/ 6727754 w 12192000"/>
              <a:gd name="connsiteY73" fmla="*/ 1882372 h 3482342"/>
              <a:gd name="connsiteX74" fmla="*/ 6723371 w 12192000"/>
              <a:gd name="connsiteY74" fmla="*/ 1886494 h 3482342"/>
              <a:gd name="connsiteX75" fmla="*/ 6702779 w 12192000"/>
              <a:gd name="connsiteY75" fmla="*/ 1893601 h 3482342"/>
              <a:gd name="connsiteX76" fmla="*/ 6700779 w 12192000"/>
              <a:gd name="connsiteY76" fmla="*/ 1907344 h 3482342"/>
              <a:gd name="connsiteX77" fmla="*/ 6672513 w 12192000"/>
              <a:gd name="connsiteY77" fmla="*/ 1926452 h 3482342"/>
              <a:gd name="connsiteX78" fmla="*/ 6633549 w 12192000"/>
              <a:gd name="connsiteY78" fmla="*/ 1936255 h 3482342"/>
              <a:gd name="connsiteX79" fmla="*/ 6444344 w 12192000"/>
              <a:gd name="connsiteY79" fmla="*/ 1969663 h 3482342"/>
              <a:gd name="connsiteX80" fmla="*/ 6333446 w 12192000"/>
              <a:gd name="connsiteY80" fmla="*/ 1997163 h 3482342"/>
              <a:gd name="connsiteX81" fmla="*/ 6294933 w 12192000"/>
              <a:gd name="connsiteY81" fmla="*/ 2019412 h 3482342"/>
              <a:gd name="connsiteX82" fmla="*/ 6238719 w 12192000"/>
              <a:gd name="connsiteY82" fmla="*/ 2042547 h 3482342"/>
              <a:gd name="connsiteX83" fmla="*/ 6142310 w 12192000"/>
              <a:gd name="connsiteY83" fmla="*/ 2092510 h 3482342"/>
              <a:gd name="connsiteX84" fmla="*/ 6007916 w 12192000"/>
              <a:gd name="connsiteY84" fmla="*/ 2143752 h 3482342"/>
              <a:gd name="connsiteX85" fmla="*/ 5894610 w 12192000"/>
              <a:gd name="connsiteY85" fmla="*/ 2130684 h 3482342"/>
              <a:gd name="connsiteX86" fmla="*/ 5817682 w 12192000"/>
              <a:gd name="connsiteY86" fmla="*/ 2157358 h 3482342"/>
              <a:gd name="connsiteX87" fmla="*/ 5591469 w 12192000"/>
              <a:gd name="connsiteY87" fmla="*/ 2178389 h 3482342"/>
              <a:gd name="connsiteX88" fmla="*/ 5414282 w 12192000"/>
              <a:gd name="connsiteY88" fmla="*/ 2183070 h 3482342"/>
              <a:gd name="connsiteX89" fmla="*/ 5368369 w 12192000"/>
              <a:gd name="connsiteY89" fmla="*/ 2204272 h 3482342"/>
              <a:gd name="connsiteX90" fmla="*/ 5291263 w 12192000"/>
              <a:gd name="connsiteY90" fmla="*/ 2239182 h 3482342"/>
              <a:gd name="connsiteX91" fmla="*/ 5240857 w 12192000"/>
              <a:gd name="connsiteY91" fmla="*/ 2289444 h 3482342"/>
              <a:gd name="connsiteX92" fmla="*/ 5173523 w 12192000"/>
              <a:gd name="connsiteY92" fmla="*/ 2309057 h 3482342"/>
              <a:gd name="connsiteX93" fmla="*/ 5148543 w 12192000"/>
              <a:gd name="connsiteY93" fmla="*/ 2282356 h 3482342"/>
              <a:gd name="connsiteX94" fmla="*/ 5079548 w 12192000"/>
              <a:gd name="connsiteY94" fmla="*/ 2313485 h 3482342"/>
              <a:gd name="connsiteX95" fmla="*/ 4975908 w 12192000"/>
              <a:gd name="connsiteY95" fmla="*/ 2364128 h 3482342"/>
              <a:gd name="connsiteX96" fmla="*/ 4913723 w 12192000"/>
              <a:gd name="connsiteY96" fmla="*/ 2385265 h 3482342"/>
              <a:gd name="connsiteX97" fmla="*/ 4746485 w 12192000"/>
              <a:gd name="connsiteY97" fmla="*/ 2451769 h 3482342"/>
              <a:gd name="connsiteX98" fmla="*/ 4681588 w 12192000"/>
              <a:gd name="connsiteY98" fmla="*/ 2467494 h 3482342"/>
              <a:gd name="connsiteX99" fmla="*/ 1783655 w 12192000"/>
              <a:gd name="connsiteY99" fmla="*/ 3163860 h 3482342"/>
              <a:gd name="connsiteX100" fmla="*/ 1325955 w 12192000"/>
              <a:gd name="connsiteY100" fmla="*/ 3176692 h 3482342"/>
              <a:gd name="connsiteX101" fmla="*/ 1190384 w 12192000"/>
              <a:gd name="connsiteY101" fmla="*/ 3203504 h 3482342"/>
              <a:gd name="connsiteX102" fmla="*/ 1094537 w 12192000"/>
              <a:gd name="connsiteY102" fmla="*/ 3229469 h 3482342"/>
              <a:gd name="connsiteX103" fmla="*/ 779276 w 12192000"/>
              <a:gd name="connsiteY103" fmla="*/ 3327290 h 3482342"/>
              <a:gd name="connsiteX104" fmla="*/ 600378 w 12192000"/>
              <a:gd name="connsiteY104" fmla="*/ 3335250 h 3482342"/>
              <a:gd name="connsiteX105" fmla="*/ 493457 w 12192000"/>
              <a:gd name="connsiteY105" fmla="*/ 3365044 h 3482342"/>
              <a:gd name="connsiteX106" fmla="*/ 349402 w 12192000"/>
              <a:gd name="connsiteY106" fmla="*/ 3380897 h 3482342"/>
              <a:gd name="connsiteX107" fmla="*/ 192183 w 12192000"/>
              <a:gd name="connsiteY107" fmla="*/ 3460075 h 3482342"/>
              <a:gd name="connsiteX108" fmla="*/ 46713 w 12192000"/>
              <a:gd name="connsiteY108" fmla="*/ 3462986 h 3482342"/>
              <a:gd name="connsiteX109" fmla="*/ 2765 w 12192000"/>
              <a:gd name="connsiteY109" fmla="*/ 3480770 h 3482342"/>
              <a:gd name="connsiteX110" fmla="*/ 0 w 12192000"/>
              <a:gd name="connsiteY110" fmla="*/ 3482342 h 3482342"/>
              <a:gd name="connsiteX111" fmla="*/ 0 w 12192000"/>
              <a:gd name="connsiteY11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294129 w 12192000"/>
              <a:gd name="connsiteY57" fmla="*/ 1958387 h 3482342"/>
              <a:gd name="connsiteX58" fmla="*/ 8293892 w 12192000"/>
              <a:gd name="connsiteY58" fmla="*/ 1960370 h 3482342"/>
              <a:gd name="connsiteX59" fmla="*/ 8351578 w 12192000"/>
              <a:gd name="connsiteY59" fmla="*/ 1914422 h 3482342"/>
              <a:gd name="connsiteX60" fmla="*/ 8248914 w 12192000"/>
              <a:gd name="connsiteY60" fmla="*/ 1954175 h 3482342"/>
              <a:gd name="connsiteX61" fmla="*/ 8132104 w 12192000"/>
              <a:gd name="connsiteY61" fmla="*/ 1895727 h 3482342"/>
              <a:gd name="connsiteX62" fmla="*/ 7918078 w 12192000"/>
              <a:gd name="connsiteY62" fmla="*/ 1862668 h 3482342"/>
              <a:gd name="connsiteX63" fmla="*/ 7817899 w 12192000"/>
              <a:gd name="connsiteY63" fmla="*/ 1862176 h 3482342"/>
              <a:gd name="connsiteX64" fmla="*/ 7768994 w 12192000"/>
              <a:gd name="connsiteY64" fmla="*/ 1855721 h 3482342"/>
              <a:gd name="connsiteX65" fmla="*/ 7618027 w 12192000"/>
              <a:gd name="connsiteY65" fmla="*/ 1830959 h 3482342"/>
              <a:gd name="connsiteX66" fmla="*/ 7449425 w 12192000"/>
              <a:gd name="connsiteY66" fmla="*/ 1810910 h 3482342"/>
              <a:gd name="connsiteX67" fmla="*/ 7342915 w 12192000"/>
              <a:gd name="connsiteY67" fmla="*/ 1819827 h 3482342"/>
              <a:gd name="connsiteX68" fmla="*/ 7255191 w 12192000"/>
              <a:gd name="connsiteY68" fmla="*/ 1834354 h 3482342"/>
              <a:gd name="connsiteX69" fmla="*/ 7131205 w 12192000"/>
              <a:gd name="connsiteY69" fmla="*/ 1845557 h 3482342"/>
              <a:gd name="connsiteX70" fmla="*/ 6917124 w 12192000"/>
              <a:gd name="connsiteY70" fmla="*/ 1837109 h 3482342"/>
              <a:gd name="connsiteX71" fmla="*/ 6837145 w 12192000"/>
              <a:gd name="connsiteY71" fmla="*/ 1870724 h 3482342"/>
              <a:gd name="connsiteX72" fmla="*/ 6753991 w 12192000"/>
              <a:gd name="connsiteY72" fmla="*/ 1860969 h 3482342"/>
              <a:gd name="connsiteX73" fmla="*/ 6727754 w 12192000"/>
              <a:gd name="connsiteY73" fmla="*/ 1882372 h 3482342"/>
              <a:gd name="connsiteX74" fmla="*/ 6723371 w 12192000"/>
              <a:gd name="connsiteY74" fmla="*/ 1886494 h 3482342"/>
              <a:gd name="connsiteX75" fmla="*/ 6702779 w 12192000"/>
              <a:gd name="connsiteY75" fmla="*/ 1893601 h 3482342"/>
              <a:gd name="connsiteX76" fmla="*/ 6700779 w 12192000"/>
              <a:gd name="connsiteY76" fmla="*/ 1907344 h 3482342"/>
              <a:gd name="connsiteX77" fmla="*/ 6672513 w 12192000"/>
              <a:gd name="connsiteY77" fmla="*/ 1926452 h 3482342"/>
              <a:gd name="connsiteX78" fmla="*/ 6633549 w 12192000"/>
              <a:gd name="connsiteY78" fmla="*/ 1936255 h 3482342"/>
              <a:gd name="connsiteX79" fmla="*/ 6444344 w 12192000"/>
              <a:gd name="connsiteY79" fmla="*/ 1969663 h 3482342"/>
              <a:gd name="connsiteX80" fmla="*/ 6333446 w 12192000"/>
              <a:gd name="connsiteY80" fmla="*/ 1997163 h 3482342"/>
              <a:gd name="connsiteX81" fmla="*/ 6294933 w 12192000"/>
              <a:gd name="connsiteY81" fmla="*/ 2019412 h 3482342"/>
              <a:gd name="connsiteX82" fmla="*/ 6238719 w 12192000"/>
              <a:gd name="connsiteY82" fmla="*/ 2042547 h 3482342"/>
              <a:gd name="connsiteX83" fmla="*/ 6142310 w 12192000"/>
              <a:gd name="connsiteY83" fmla="*/ 2092510 h 3482342"/>
              <a:gd name="connsiteX84" fmla="*/ 6007916 w 12192000"/>
              <a:gd name="connsiteY84" fmla="*/ 2143752 h 3482342"/>
              <a:gd name="connsiteX85" fmla="*/ 5894610 w 12192000"/>
              <a:gd name="connsiteY85" fmla="*/ 2130684 h 3482342"/>
              <a:gd name="connsiteX86" fmla="*/ 5817682 w 12192000"/>
              <a:gd name="connsiteY86" fmla="*/ 2157358 h 3482342"/>
              <a:gd name="connsiteX87" fmla="*/ 5591469 w 12192000"/>
              <a:gd name="connsiteY87" fmla="*/ 2178389 h 3482342"/>
              <a:gd name="connsiteX88" fmla="*/ 5414282 w 12192000"/>
              <a:gd name="connsiteY88" fmla="*/ 2183070 h 3482342"/>
              <a:gd name="connsiteX89" fmla="*/ 5368369 w 12192000"/>
              <a:gd name="connsiteY89" fmla="*/ 2204272 h 3482342"/>
              <a:gd name="connsiteX90" fmla="*/ 5291263 w 12192000"/>
              <a:gd name="connsiteY90" fmla="*/ 2239182 h 3482342"/>
              <a:gd name="connsiteX91" fmla="*/ 5240857 w 12192000"/>
              <a:gd name="connsiteY91" fmla="*/ 2289444 h 3482342"/>
              <a:gd name="connsiteX92" fmla="*/ 5173523 w 12192000"/>
              <a:gd name="connsiteY92" fmla="*/ 2309057 h 3482342"/>
              <a:gd name="connsiteX93" fmla="*/ 5148543 w 12192000"/>
              <a:gd name="connsiteY93" fmla="*/ 2282356 h 3482342"/>
              <a:gd name="connsiteX94" fmla="*/ 5079548 w 12192000"/>
              <a:gd name="connsiteY94" fmla="*/ 2313485 h 3482342"/>
              <a:gd name="connsiteX95" fmla="*/ 4975908 w 12192000"/>
              <a:gd name="connsiteY95" fmla="*/ 2364128 h 3482342"/>
              <a:gd name="connsiteX96" fmla="*/ 4913723 w 12192000"/>
              <a:gd name="connsiteY96" fmla="*/ 2385265 h 3482342"/>
              <a:gd name="connsiteX97" fmla="*/ 4746485 w 12192000"/>
              <a:gd name="connsiteY97" fmla="*/ 2451769 h 3482342"/>
              <a:gd name="connsiteX98" fmla="*/ 4681588 w 12192000"/>
              <a:gd name="connsiteY98" fmla="*/ 2467494 h 3482342"/>
              <a:gd name="connsiteX99" fmla="*/ 1783655 w 12192000"/>
              <a:gd name="connsiteY99" fmla="*/ 3163860 h 3482342"/>
              <a:gd name="connsiteX100" fmla="*/ 1325955 w 12192000"/>
              <a:gd name="connsiteY100" fmla="*/ 3176692 h 3482342"/>
              <a:gd name="connsiteX101" fmla="*/ 1190384 w 12192000"/>
              <a:gd name="connsiteY101" fmla="*/ 3203504 h 3482342"/>
              <a:gd name="connsiteX102" fmla="*/ 1094537 w 12192000"/>
              <a:gd name="connsiteY102" fmla="*/ 3229469 h 3482342"/>
              <a:gd name="connsiteX103" fmla="*/ 779276 w 12192000"/>
              <a:gd name="connsiteY103" fmla="*/ 3327290 h 3482342"/>
              <a:gd name="connsiteX104" fmla="*/ 600378 w 12192000"/>
              <a:gd name="connsiteY104" fmla="*/ 3335250 h 3482342"/>
              <a:gd name="connsiteX105" fmla="*/ 493457 w 12192000"/>
              <a:gd name="connsiteY105" fmla="*/ 3365044 h 3482342"/>
              <a:gd name="connsiteX106" fmla="*/ 349402 w 12192000"/>
              <a:gd name="connsiteY106" fmla="*/ 3380897 h 3482342"/>
              <a:gd name="connsiteX107" fmla="*/ 192183 w 12192000"/>
              <a:gd name="connsiteY107" fmla="*/ 3460075 h 3482342"/>
              <a:gd name="connsiteX108" fmla="*/ 46713 w 12192000"/>
              <a:gd name="connsiteY108" fmla="*/ 3462986 h 3482342"/>
              <a:gd name="connsiteX109" fmla="*/ 2765 w 12192000"/>
              <a:gd name="connsiteY109" fmla="*/ 3480770 h 3482342"/>
              <a:gd name="connsiteX110" fmla="*/ 0 w 12192000"/>
              <a:gd name="connsiteY110" fmla="*/ 3482342 h 3482342"/>
              <a:gd name="connsiteX111" fmla="*/ 0 w 12192000"/>
              <a:gd name="connsiteY11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294129 w 12192000"/>
              <a:gd name="connsiteY57" fmla="*/ 1958387 h 3482342"/>
              <a:gd name="connsiteX58" fmla="*/ 8351578 w 12192000"/>
              <a:gd name="connsiteY58" fmla="*/ 1914422 h 3482342"/>
              <a:gd name="connsiteX59" fmla="*/ 8248914 w 12192000"/>
              <a:gd name="connsiteY59" fmla="*/ 1954175 h 3482342"/>
              <a:gd name="connsiteX60" fmla="*/ 8132104 w 12192000"/>
              <a:gd name="connsiteY60" fmla="*/ 1895727 h 3482342"/>
              <a:gd name="connsiteX61" fmla="*/ 7918078 w 12192000"/>
              <a:gd name="connsiteY61" fmla="*/ 1862668 h 3482342"/>
              <a:gd name="connsiteX62" fmla="*/ 7817899 w 12192000"/>
              <a:gd name="connsiteY62" fmla="*/ 1862176 h 3482342"/>
              <a:gd name="connsiteX63" fmla="*/ 7768994 w 12192000"/>
              <a:gd name="connsiteY63" fmla="*/ 1855721 h 3482342"/>
              <a:gd name="connsiteX64" fmla="*/ 7618027 w 12192000"/>
              <a:gd name="connsiteY64" fmla="*/ 1830959 h 3482342"/>
              <a:gd name="connsiteX65" fmla="*/ 7449425 w 12192000"/>
              <a:gd name="connsiteY65" fmla="*/ 1810910 h 3482342"/>
              <a:gd name="connsiteX66" fmla="*/ 7342915 w 12192000"/>
              <a:gd name="connsiteY66" fmla="*/ 1819827 h 3482342"/>
              <a:gd name="connsiteX67" fmla="*/ 7255191 w 12192000"/>
              <a:gd name="connsiteY67" fmla="*/ 1834354 h 3482342"/>
              <a:gd name="connsiteX68" fmla="*/ 7131205 w 12192000"/>
              <a:gd name="connsiteY68" fmla="*/ 1845557 h 3482342"/>
              <a:gd name="connsiteX69" fmla="*/ 6917124 w 12192000"/>
              <a:gd name="connsiteY69" fmla="*/ 1837109 h 3482342"/>
              <a:gd name="connsiteX70" fmla="*/ 6837145 w 12192000"/>
              <a:gd name="connsiteY70" fmla="*/ 1870724 h 3482342"/>
              <a:gd name="connsiteX71" fmla="*/ 6753991 w 12192000"/>
              <a:gd name="connsiteY71" fmla="*/ 1860969 h 3482342"/>
              <a:gd name="connsiteX72" fmla="*/ 6727754 w 12192000"/>
              <a:gd name="connsiteY72" fmla="*/ 1882372 h 3482342"/>
              <a:gd name="connsiteX73" fmla="*/ 6723371 w 12192000"/>
              <a:gd name="connsiteY73" fmla="*/ 1886494 h 3482342"/>
              <a:gd name="connsiteX74" fmla="*/ 6702779 w 12192000"/>
              <a:gd name="connsiteY74" fmla="*/ 1893601 h 3482342"/>
              <a:gd name="connsiteX75" fmla="*/ 6700779 w 12192000"/>
              <a:gd name="connsiteY75" fmla="*/ 1907344 h 3482342"/>
              <a:gd name="connsiteX76" fmla="*/ 6672513 w 12192000"/>
              <a:gd name="connsiteY76" fmla="*/ 1926452 h 3482342"/>
              <a:gd name="connsiteX77" fmla="*/ 6633549 w 12192000"/>
              <a:gd name="connsiteY77" fmla="*/ 1936255 h 3482342"/>
              <a:gd name="connsiteX78" fmla="*/ 6444344 w 12192000"/>
              <a:gd name="connsiteY78" fmla="*/ 1969663 h 3482342"/>
              <a:gd name="connsiteX79" fmla="*/ 6333446 w 12192000"/>
              <a:gd name="connsiteY79" fmla="*/ 1997163 h 3482342"/>
              <a:gd name="connsiteX80" fmla="*/ 6294933 w 12192000"/>
              <a:gd name="connsiteY80" fmla="*/ 2019412 h 3482342"/>
              <a:gd name="connsiteX81" fmla="*/ 6238719 w 12192000"/>
              <a:gd name="connsiteY81" fmla="*/ 2042547 h 3482342"/>
              <a:gd name="connsiteX82" fmla="*/ 6142310 w 12192000"/>
              <a:gd name="connsiteY82" fmla="*/ 2092510 h 3482342"/>
              <a:gd name="connsiteX83" fmla="*/ 6007916 w 12192000"/>
              <a:gd name="connsiteY83" fmla="*/ 2143752 h 3482342"/>
              <a:gd name="connsiteX84" fmla="*/ 5894610 w 12192000"/>
              <a:gd name="connsiteY84" fmla="*/ 2130684 h 3482342"/>
              <a:gd name="connsiteX85" fmla="*/ 5817682 w 12192000"/>
              <a:gd name="connsiteY85" fmla="*/ 2157358 h 3482342"/>
              <a:gd name="connsiteX86" fmla="*/ 5591469 w 12192000"/>
              <a:gd name="connsiteY86" fmla="*/ 2178389 h 3482342"/>
              <a:gd name="connsiteX87" fmla="*/ 5414282 w 12192000"/>
              <a:gd name="connsiteY87" fmla="*/ 2183070 h 3482342"/>
              <a:gd name="connsiteX88" fmla="*/ 5368369 w 12192000"/>
              <a:gd name="connsiteY88" fmla="*/ 2204272 h 3482342"/>
              <a:gd name="connsiteX89" fmla="*/ 5291263 w 12192000"/>
              <a:gd name="connsiteY89" fmla="*/ 2239182 h 3482342"/>
              <a:gd name="connsiteX90" fmla="*/ 5240857 w 12192000"/>
              <a:gd name="connsiteY90" fmla="*/ 2289444 h 3482342"/>
              <a:gd name="connsiteX91" fmla="*/ 5173523 w 12192000"/>
              <a:gd name="connsiteY91" fmla="*/ 2309057 h 3482342"/>
              <a:gd name="connsiteX92" fmla="*/ 5148543 w 12192000"/>
              <a:gd name="connsiteY92" fmla="*/ 2282356 h 3482342"/>
              <a:gd name="connsiteX93" fmla="*/ 5079548 w 12192000"/>
              <a:gd name="connsiteY93" fmla="*/ 2313485 h 3482342"/>
              <a:gd name="connsiteX94" fmla="*/ 4975908 w 12192000"/>
              <a:gd name="connsiteY94" fmla="*/ 2364128 h 3482342"/>
              <a:gd name="connsiteX95" fmla="*/ 4913723 w 12192000"/>
              <a:gd name="connsiteY95" fmla="*/ 2385265 h 3482342"/>
              <a:gd name="connsiteX96" fmla="*/ 4746485 w 12192000"/>
              <a:gd name="connsiteY96" fmla="*/ 2451769 h 3482342"/>
              <a:gd name="connsiteX97" fmla="*/ 4681588 w 12192000"/>
              <a:gd name="connsiteY97" fmla="*/ 2467494 h 3482342"/>
              <a:gd name="connsiteX98" fmla="*/ 1783655 w 12192000"/>
              <a:gd name="connsiteY98" fmla="*/ 3163860 h 3482342"/>
              <a:gd name="connsiteX99" fmla="*/ 1325955 w 12192000"/>
              <a:gd name="connsiteY99" fmla="*/ 3176692 h 3482342"/>
              <a:gd name="connsiteX100" fmla="*/ 1190384 w 12192000"/>
              <a:gd name="connsiteY100" fmla="*/ 3203504 h 3482342"/>
              <a:gd name="connsiteX101" fmla="*/ 1094537 w 12192000"/>
              <a:gd name="connsiteY101" fmla="*/ 3229469 h 3482342"/>
              <a:gd name="connsiteX102" fmla="*/ 779276 w 12192000"/>
              <a:gd name="connsiteY102" fmla="*/ 3327290 h 3482342"/>
              <a:gd name="connsiteX103" fmla="*/ 600378 w 12192000"/>
              <a:gd name="connsiteY103" fmla="*/ 3335250 h 3482342"/>
              <a:gd name="connsiteX104" fmla="*/ 493457 w 12192000"/>
              <a:gd name="connsiteY104" fmla="*/ 3365044 h 3482342"/>
              <a:gd name="connsiteX105" fmla="*/ 349402 w 12192000"/>
              <a:gd name="connsiteY105" fmla="*/ 3380897 h 3482342"/>
              <a:gd name="connsiteX106" fmla="*/ 192183 w 12192000"/>
              <a:gd name="connsiteY106" fmla="*/ 3460075 h 3482342"/>
              <a:gd name="connsiteX107" fmla="*/ 46713 w 12192000"/>
              <a:gd name="connsiteY107" fmla="*/ 3462986 h 3482342"/>
              <a:gd name="connsiteX108" fmla="*/ 2765 w 12192000"/>
              <a:gd name="connsiteY108" fmla="*/ 3480770 h 3482342"/>
              <a:gd name="connsiteX109" fmla="*/ 0 w 12192000"/>
              <a:gd name="connsiteY109" fmla="*/ 3482342 h 3482342"/>
              <a:gd name="connsiteX110" fmla="*/ 0 w 12192000"/>
              <a:gd name="connsiteY110"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351578 w 12192000"/>
              <a:gd name="connsiteY57" fmla="*/ 1914422 h 3482342"/>
              <a:gd name="connsiteX58" fmla="*/ 8248914 w 12192000"/>
              <a:gd name="connsiteY58" fmla="*/ 1954175 h 3482342"/>
              <a:gd name="connsiteX59" fmla="*/ 8132104 w 12192000"/>
              <a:gd name="connsiteY59" fmla="*/ 1895727 h 3482342"/>
              <a:gd name="connsiteX60" fmla="*/ 7918078 w 12192000"/>
              <a:gd name="connsiteY60" fmla="*/ 1862668 h 3482342"/>
              <a:gd name="connsiteX61" fmla="*/ 7817899 w 12192000"/>
              <a:gd name="connsiteY61" fmla="*/ 1862176 h 3482342"/>
              <a:gd name="connsiteX62" fmla="*/ 7768994 w 12192000"/>
              <a:gd name="connsiteY62" fmla="*/ 1855721 h 3482342"/>
              <a:gd name="connsiteX63" fmla="*/ 7618027 w 12192000"/>
              <a:gd name="connsiteY63" fmla="*/ 1830959 h 3482342"/>
              <a:gd name="connsiteX64" fmla="*/ 7449425 w 12192000"/>
              <a:gd name="connsiteY64" fmla="*/ 1810910 h 3482342"/>
              <a:gd name="connsiteX65" fmla="*/ 7342915 w 12192000"/>
              <a:gd name="connsiteY65" fmla="*/ 1819827 h 3482342"/>
              <a:gd name="connsiteX66" fmla="*/ 7255191 w 12192000"/>
              <a:gd name="connsiteY66" fmla="*/ 1834354 h 3482342"/>
              <a:gd name="connsiteX67" fmla="*/ 7131205 w 12192000"/>
              <a:gd name="connsiteY67" fmla="*/ 1845557 h 3482342"/>
              <a:gd name="connsiteX68" fmla="*/ 6917124 w 12192000"/>
              <a:gd name="connsiteY68" fmla="*/ 1837109 h 3482342"/>
              <a:gd name="connsiteX69" fmla="*/ 6837145 w 12192000"/>
              <a:gd name="connsiteY69" fmla="*/ 1870724 h 3482342"/>
              <a:gd name="connsiteX70" fmla="*/ 6753991 w 12192000"/>
              <a:gd name="connsiteY70" fmla="*/ 1860969 h 3482342"/>
              <a:gd name="connsiteX71" fmla="*/ 6727754 w 12192000"/>
              <a:gd name="connsiteY71" fmla="*/ 1882372 h 3482342"/>
              <a:gd name="connsiteX72" fmla="*/ 6723371 w 12192000"/>
              <a:gd name="connsiteY72" fmla="*/ 1886494 h 3482342"/>
              <a:gd name="connsiteX73" fmla="*/ 6702779 w 12192000"/>
              <a:gd name="connsiteY73" fmla="*/ 1893601 h 3482342"/>
              <a:gd name="connsiteX74" fmla="*/ 6700779 w 12192000"/>
              <a:gd name="connsiteY74" fmla="*/ 1907344 h 3482342"/>
              <a:gd name="connsiteX75" fmla="*/ 6672513 w 12192000"/>
              <a:gd name="connsiteY75" fmla="*/ 1926452 h 3482342"/>
              <a:gd name="connsiteX76" fmla="*/ 6633549 w 12192000"/>
              <a:gd name="connsiteY76" fmla="*/ 1936255 h 3482342"/>
              <a:gd name="connsiteX77" fmla="*/ 6444344 w 12192000"/>
              <a:gd name="connsiteY77" fmla="*/ 1969663 h 3482342"/>
              <a:gd name="connsiteX78" fmla="*/ 6333446 w 12192000"/>
              <a:gd name="connsiteY78" fmla="*/ 1997163 h 3482342"/>
              <a:gd name="connsiteX79" fmla="*/ 6294933 w 12192000"/>
              <a:gd name="connsiteY79" fmla="*/ 2019412 h 3482342"/>
              <a:gd name="connsiteX80" fmla="*/ 6238719 w 12192000"/>
              <a:gd name="connsiteY80" fmla="*/ 2042547 h 3482342"/>
              <a:gd name="connsiteX81" fmla="*/ 6142310 w 12192000"/>
              <a:gd name="connsiteY81" fmla="*/ 2092510 h 3482342"/>
              <a:gd name="connsiteX82" fmla="*/ 6007916 w 12192000"/>
              <a:gd name="connsiteY82" fmla="*/ 2143752 h 3482342"/>
              <a:gd name="connsiteX83" fmla="*/ 5894610 w 12192000"/>
              <a:gd name="connsiteY83" fmla="*/ 2130684 h 3482342"/>
              <a:gd name="connsiteX84" fmla="*/ 5817682 w 12192000"/>
              <a:gd name="connsiteY84" fmla="*/ 2157358 h 3482342"/>
              <a:gd name="connsiteX85" fmla="*/ 5591469 w 12192000"/>
              <a:gd name="connsiteY85" fmla="*/ 2178389 h 3482342"/>
              <a:gd name="connsiteX86" fmla="*/ 5414282 w 12192000"/>
              <a:gd name="connsiteY86" fmla="*/ 2183070 h 3482342"/>
              <a:gd name="connsiteX87" fmla="*/ 5368369 w 12192000"/>
              <a:gd name="connsiteY87" fmla="*/ 2204272 h 3482342"/>
              <a:gd name="connsiteX88" fmla="*/ 5291263 w 12192000"/>
              <a:gd name="connsiteY88" fmla="*/ 2239182 h 3482342"/>
              <a:gd name="connsiteX89" fmla="*/ 5240857 w 12192000"/>
              <a:gd name="connsiteY89" fmla="*/ 2289444 h 3482342"/>
              <a:gd name="connsiteX90" fmla="*/ 5173523 w 12192000"/>
              <a:gd name="connsiteY90" fmla="*/ 2309057 h 3482342"/>
              <a:gd name="connsiteX91" fmla="*/ 5148543 w 12192000"/>
              <a:gd name="connsiteY91" fmla="*/ 2282356 h 3482342"/>
              <a:gd name="connsiteX92" fmla="*/ 5079548 w 12192000"/>
              <a:gd name="connsiteY92" fmla="*/ 2313485 h 3482342"/>
              <a:gd name="connsiteX93" fmla="*/ 4975908 w 12192000"/>
              <a:gd name="connsiteY93" fmla="*/ 2364128 h 3482342"/>
              <a:gd name="connsiteX94" fmla="*/ 4913723 w 12192000"/>
              <a:gd name="connsiteY94" fmla="*/ 2385265 h 3482342"/>
              <a:gd name="connsiteX95" fmla="*/ 4746485 w 12192000"/>
              <a:gd name="connsiteY95" fmla="*/ 2451769 h 3482342"/>
              <a:gd name="connsiteX96" fmla="*/ 4681588 w 12192000"/>
              <a:gd name="connsiteY96" fmla="*/ 2467494 h 3482342"/>
              <a:gd name="connsiteX97" fmla="*/ 1783655 w 12192000"/>
              <a:gd name="connsiteY97" fmla="*/ 3163860 h 3482342"/>
              <a:gd name="connsiteX98" fmla="*/ 1325955 w 12192000"/>
              <a:gd name="connsiteY98" fmla="*/ 3176692 h 3482342"/>
              <a:gd name="connsiteX99" fmla="*/ 1190384 w 12192000"/>
              <a:gd name="connsiteY99" fmla="*/ 3203504 h 3482342"/>
              <a:gd name="connsiteX100" fmla="*/ 1094537 w 12192000"/>
              <a:gd name="connsiteY100" fmla="*/ 3229469 h 3482342"/>
              <a:gd name="connsiteX101" fmla="*/ 779276 w 12192000"/>
              <a:gd name="connsiteY101" fmla="*/ 3327290 h 3482342"/>
              <a:gd name="connsiteX102" fmla="*/ 600378 w 12192000"/>
              <a:gd name="connsiteY102" fmla="*/ 3335250 h 3482342"/>
              <a:gd name="connsiteX103" fmla="*/ 493457 w 12192000"/>
              <a:gd name="connsiteY103" fmla="*/ 3365044 h 3482342"/>
              <a:gd name="connsiteX104" fmla="*/ 349402 w 12192000"/>
              <a:gd name="connsiteY104" fmla="*/ 3380897 h 3482342"/>
              <a:gd name="connsiteX105" fmla="*/ 192183 w 12192000"/>
              <a:gd name="connsiteY105" fmla="*/ 3460075 h 3482342"/>
              <a:gd name="connsiteX106" fmla="*/ 46713 w 12192000"/>
              <a:gd name="connsiteY106" fmla="*/ 3462986 h 3482342"/>
              <a:gd name="connsiteX107" fmla="*/ 2765 w 12192000"/>
              <a:gd name="connsiteY107" fmla="*/ 3480770 h 3482342"/>
              <a:gd name="connsiteX108" fmla="*/ 0 w 12192000"/>
              <a:gd name="connsiteY108" fmla="*/ 3482342 h 3482342"/>
              <a:gd name="connsiteX109" fmla="*/ 0 w 12192000"/>
              <a:gd name="connsiteY109"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351578 w 12192000"/>
              <a:gd name="connsiteY57" fmla="*/ 1914422 h 3482342"/>
              <a:gd name="connsiteX58" fmla="*/ 8236214 w 12192000"/>
              <a:gd name="connsiteY58" fmla="*/ 1909725 h 3482342"/>
              <a:gd name="connsiteX59" fmla="*/ 8132104 w 12192000"/>
              <a:gd name="connsiteY59" fmla="*/ 1895727 h 3482342"/>
              <a:gd name="connsiteX60" fmla="*/ 7918078 w 12192000"/>
              <a:gd name="connsiteY60" fmla="*/ 1862668 h 3482342"/>
              <a:gd name="connsiteX61" fmla="*/ 7817899 w 12192000"/>
              <a:gd name="connsiteY61" fmla="*/ 1862176 h 3482342"/>
              <a:gd name="connsiteX62" fmla="*/ 7768994 w 12192000"/>
              <a:gd name="connsiteY62" fmla="*/ 1855721 h 3482342"/>
              <a:gd name="connsiteX63" fmla="*/ 7618027 w 12192000"/>
              <a:gd name="connsiteY63" fmla="*/ 1830959 h 3482342"/>
              <a:gd name="connsiteX64" fmla="*/ 7449425 w 12192000"/>
              <a:gd name="connsiteY64" fmla="*/ 1810910 h 3482342"/>
              <a:gd name="connsiteX65" fmla="*/ 7342915 w 12192000"/>
              <a:gd name="connsiteY65" fmla="*/ 1819827 h 3482342"/>
              <a:gd name="connsiteX66" fmla="*/ 7255191 w 12192000"/>
              <a:gd name="connsiteY66" fmla="*/ 1834354 h 3482342"/>
              <a:gd name="connsiteX67" fmla="*/ 7131205 w 12192000"/>
              <a:gd name="connsiteY67" fmla="*/ 1845557 h 3482342"/>
              <a:gd name="connsiteX68" fmla="*/ 6917124 w 12192000"/>
              <a:gd name="connsiteY68" fmla="*/ 1837109 h 3482342"/>
              <a:gd name="connsiteX69" fmla="*/ 6837145 w 12192000"/>
              <a:gd name="connsiteY69" fmla="*/ 1870724 h 3482342"/>
              <a:gd name="connsiteX70" fmla="*/ 6753991 w 12192000"/>
              <a:gd name="connsiteY70" fmla="*/ 1860969 h 3482342"/>
              <a:gd name="connsiteX71" fmla="*/ 6727754 w 12192000"/>
              <a:gd name="connsiteY71" fmla="*/ 1882372 h 3482342"/>
              <a:gd name="connsiteX72" fmla="*/ 6723371 w 12192000"/>
              <a:gd name="connsiteY72" fmla="*/ 1886494 h 3482342"/>
              <a:gd name="connsiteX73" fmla="*/ 6702779 w 12192000"/>
              <a:gd name="connsiteY73" fmla="*/ 1893601 h 3482342"/>
              <a:gd name="connsiteX74" fmla="*/ 6700779 w 12192000"/>
              <a:gd name="connsiteY74" fmla="*/ 1907344 h 3482342"/>
              <a:gd name="connsiteX75" fmla="*/ 6672513 w 12192000"/>
              <a:gd name="connsiteY75" fmla="*/ 1926452 h 3482342"/>
              <a:gd name="connsiteX76" fmla="*/ 6633549 w 12192000"/>
              <a:gd name="connsiteY76" fmla="*/ 1936255 h 3482342"/>
              <a:gd name="connsiteX77" fmla="*/ 6444344 w 12192000"/>
              <a:gd name="connsiteY77" fmla="*/ 1969663 h 3482342"/>
              <a:gd name="connsiteX78" fmla="*/ 6333446 w 12192000"/>
              <a:gd name="connsiteY78" fmla="*/ 1997163 h 3482342"/>
              <a:gd name="connsiteX79" fmla="*/ 6294933 w 12192000"/>
              <a:gd name="connsiteY79" fmla="*/ 2019412 h 3482342"/>
              <a:gd name="connsiteX80" fmla="*/ 6238719 w 12192000"/>
              <a:gd name="connsiteY80" fmla="*/ 2042547 h 3482342"/>
              <a:gd name="connsiteX81" fmla="*/ 6142310 w 12192000"/>
              <a:gd name="connsiteY81" fmla="*/ 2092510 h 3482342"/>
              <a:gd name="connsiteX82" fmla="*/ 6007916 w 12192000"/>
              <a:gd name="connsiteY82" fmla="*/ 2143752 h 3482342"/>
              <a:gd name="connsiteX83" fmla="*/ 5894610 w 12192000"/>
              <a:gd name="connsiteY83" fmla="*/ 2130684 h 3482342"/>
              <a:gd name="connsiteX84" fmla="*/ 5817682 w 12192000"/>
              <a:gd name="connsiteY84" fmla="*/ 2157358 h 3482342"/>
              <a:gd name="connsiteX85" fmla="*/ 5591469 w 12192000"/>
              <a:gd name="connsiteY85" fmla="*/ 2178389 h 3482342"/>
              <a:gd name="connsiteX86" fmla="*/ 5414282 w 12192000"/>
              <a:gd name="connsiteY86" fmla="*/ 2183070 h 3482342"/>
              <a:gd name="connsiteX87" fmla="*/ 5368369 w 12192000"/>
              <a:gd name="connsiteY87" fmla="*/ 2204272 h 3482342"/>
              <a:gd name="connsiteX88" fmla="*/ 5291263 w 12192000"/>
              <a:gd name="connsiteY88" fmla="*/ 2239182 h 3482342"/>
              <a:gd name="connsiteX89" fmla="*/ 5240857 w 12192000"/>
              <a:gd name="connsiteY89" fmla="*/ 2289444 h 3482342"/>
              <a:gd name="connsiteX90" fmla="*/ 5173523 w 12192000"/>
              <a:gd name="connsiteY90" fmla="*/ 2309057 h 3482342"/>
              <a:gd name="connsiteX91" fmla="*/ 5148543 w 12192000"/>
              <a:gd name="connsiteY91" fmla="*/ 2282356 h 3482342"/>
              <a:gd name="connsiteX92" fmla="*/ 5079548 w 12192000"/>
              <a:gd name="connsiteY92" fmla="*/ 2313485 h 3482342"/>
              <a:gd name="connsiteX93" fmla="*/ 4975908 w 12192000"/>
              <a:gd name="connsiteY93" fmla="*/ 2364128 h 3482342"/>
              <a:gd name="connsiteX94" fmla="*/ 4913723 w 12192000"/>
              <a:gd name="connsiteY94" fmla="*/ 2385265 h 3482342"/>
              <a:gd name="connsiteX95" fmla="*/ 4746485 w 12192000"/>
              <a:gd name="connsiteY95" fmla="*/ 2451769 h 3482342"/>
              <a:gd name="connsiteX96" fmla="*/ 4681588 w 12192000"/>
              <a:gd name="connsiteY96" fmla="*/ 2467494 h 3482342"/>
              <a:gd name="connsiteX97" fmla="*/ 1783655 w 12192000"/>
              <a:gd name="connsiteY97" fmla="*/ 3163860 h 3482342"/>
              <a:gd name="connsiteX98" fmla="*/ 1325955 w 12192000"/>
              <a:gd name="connsiteY98" fmla="*/ 3176692 h 3482342"/>
              <a:gd name="connsiteX99" fmla="*/ 1190384 w 12192000"/>
              <a:gd name="connsiteY99" fmla="*/ 3203504 h 3482342"/>
              <a:gd name="connsiteX100" fmla="*/ 1094537 w 12192000"/>
              <a:gd name="connsiteY100" fmla="*/ 3229469 h 3482342"/>
              <a:gd name="connsiteX101" fmla="*/ 779276 w 12192000"/>
              <a:gd name="connsiteY101" fmla="*/ 3327290 h 3482342"/>
              <a:gd name="connsiteX102" fmla="*/ 600378 w 12192000"/>
              <a:gd name="connsiteY102" fmla="*/ 3335250 h 3482342"/>
              <a:gd name="connsiteX103" fmla="*/ 493457 w 12192000"/>
              <a:gd name="connsiteY103" fmla="*/ 3365044 h 3482342"/>
              <a:gd name="connsiteX104" fmla="*/ 349402 w 12192000"/>
              <a:gd name="connsiteY104" fmla="*/ 3380897 h 3482342"/>
              <a:gd name="connsiteX105" fmla="*/ 192183 w 12192000"/>
              <a:gd name="connsiteY105" fmla="*/ 3460075 h 3482342"/>
              <a:gd name="connsiteX106" fmla="*/ 46713 w 12192000"/>
              <a:gd name="connsiteY106" fmla="*/ 3462986 h 3482342"/>
              <a:gd name="connsiteX107" fmla="*/ 2765 w 12192000"/>
              <a:gd name="connsiteY107" fmla="*/ 3480770 h 3482342"/>
              <a:gd name="connsiteX108" fmla="*/ 0 w 12192000"/>
              <a:gd name="connsiteY108" fmla="*/ 3482342 h 3482342"/>
              <a:gd name="connsiteX109" fmla="*/ 0 w 12192000"/>
              <a:gd name="connsiteY109"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401276 w 12192000"/>
              <a:gd name="connsiteY56" fmla="*/ 1953968 h 3482342"/>
              <a:gd name="connsiteX57" fmla="*/ 8345228 w 12192000"/>
              <a:gd name="connsiteY57" fmla="*/ 1939822 h 3482342"/>
              <a:gd name="connsiteX58" fmla="*/ 8236214 w 12192000"/>
              <a:gd name="connsiteY58" fmla="*/ 1909725 h 3482342"/>
              <a:gd name="connsiteX59" fmla="*/ 8132104 w 12192000"/>
              <a:gd name="connsiteY59" fmla="*/ 1895727 h 3482342"/>
              <a:gd name="connsiteX60" fmla="*/ 7918078 w 12192000"/>
              <a:gd name="connsiteY60" fmla="*/ 1862668 h 3482342"/>
              <a:gd name="connsiteX61" fmla="*/ 7817899 w 12192000"/>
              <a:gd name="connsiteY61" fmla="*/ 1862176 h 3482342"/>
              <a:gd name="connsiteX62" fmla="*/ 7768994 w 12192000"/>
              <a:gd name="connsiteY62" fmla="*/ 1855721 h 3482342"/>
              <a:gd name="connsiteX63" fmla="*/ 7618027 w 12192000"/>
              <a:gd name="connsiteY63" fmla="*/ 1830959 h 3482342"/>
              <a:gd name="connsiteX64" fmla="*/ 7449425 w 12192000"/>
              <a:gd name="connsiteY64" fmla="*/ 1810910 h 3482342"/>
              <a:gd name="connsiteX65" fmla="*/ 7342915 w 12192000"/>
              <a:gd name="connsiteY65" fmla="*/ 1819827 h 3482342"/>
              <a:gd name="connsiteX66" fmla="*/ 7255191 w 12192000"/>
              <a:gd name="connsiteY66" fmla="*/ 1834354 h 3482342"/>
              <a:gd name="connsiteX67" fmla="*/ 7131205 w 12192000"/>
              <a:gd name="connsiteY67" fmla="*/ 1845557 h 3482342"/>
              <a:gd name="connsiteX68" fmla="*/ 6917124 w 12192000"/>
              <a:gd name="connsiteY68" fmla="*/ 1837109 h 3482342"/>
              <a:gd name="connsiteX69" fmla="*/ 6837145 w 12192000"/>
              <a:gd name="connsiteY69" fmla="*/ 1870724 h 3482342"/>
              <a:gd name="connsiteX70" fmla="*/ 6753991 w 12192000"/>
              <a:gd name="connsiteY70" fmla="*/ 1860969 h 3482342"/>
              <a:gd name="connsiteX71" fmla="*/ 6727754 w 12192000"/>
              <a:gd name="connsiteY71" fmla="*/ 1882372 h 3482342"/>
              <a:gd name="connsiteX72" fmla="*/ 6723371 w 12192000"/>
              <a:gd name="connsiteY72" fmla="*/ 1886494 h 3482342"/>
              <a:gd name="connsiteX73" fmla="*/ 6702779 w 12192000"/>
              <a:gd name="connsiteY73" fmla="*/ 1893601 h 3482342"/>
              <a:gd name="connsiteX74" fmla="*/ 6700779 w 12192000"/>
              <a:gd name="connsiteY74" fmla="*/ 1907344 h 3482342"/>
              <a:gd name="connsiteX75" fmla="*/ 6672513 w 12192000"/>
              <a:gd name="connsiteY75" fmla="*/ 1926452 h 3482342"/>
              <a:gd name="connsiteX76" fmla="*/ 6633549 w 12192000"/>
              <a:gd name="connsiteY76" fmla="*/ 1936255 h 3482342"/>
              <a:gd name="connsiteX77" fmla="*/ 6444344 w 12192000"/>
              <a:gd name="connsiteY77" fmla="*/ 1969663 h 3482342"/>
              <a:gd name="connsiteX78" fmla="*/ 6333446 w 12192000"/>
              <a:gd name="connsiteY78" fmla="*/ 1997163 h 3482342"/>
              <a:gd name="connsiteX79" fmla="*/ 6294933 w 12192000"/>
              <a:gd name="connsiteY79" fmla="*/ 2019412 h 3482342"/>
              <a:gd name="connsiteX80" fmla="*/ 6238719 w 12192000"/>
              <a:gd name="connsiteY80" fmla="*/ 2042547 h 3482342"/>
              <a:gd name="connsiteX81" fmla="*/ 6142310 w 12192000"/>
              <a:gd name="connsiteY81" fmla="*/ 2092510 h 3482342"/>
              <a:gd name="connsiteX82" fmla="*/ 6007916 w 12192000"/>
              <a:gd name="connsiteY82" fmla="*/ 2143752 h 3482342"/>
              <a:gd name="connsiteX83" fmla="*/ 5894610 w 12192000"/>
              <a:gd name="connsiteY83" fmla="*/ 2130684 h 3482342"/>
              <a:gd name="connsiteX84" fmla="*/ 5817682 w 12192000"/>
              <a:gd name="connsiteY84" fmla="*/ 2157358 h 3482342"/>
              <a:gd name="connsiteX85" fmla="*/ 5591469 w 12192000"/>
              <a:gd name="connsiteY85" fmla="*/ 2178389 h 3482342"/>
              <a:gd name="connsiteX86" fmla="*/ 5414282 w 12192000"/>
              <a:gd name="connsiteY86" fmla="*/ 2183070 h 3482342"/>
              <a:gd name="connsiteX87" fmla="*/ 5368369 w 12192000"/>
              <a:gd name="connsiteY87" fmla="*/ 2204272 h 3482342"/>
              <a:gd name="connsiteX88" fmla="*/ 5291263 w 12192000"/>
              <a:gd name="connsiteY88" fmla="*/ 2239182 h 3482342"/>
              <a:gd name="connsiteX89" fmla="*/ 5240857 w 12192000"/>
              <a:gd name="connsiteY89" fmla="*/ 2289444 h 3482342"/>
              <a:gd name="connsiteX90" fmla="*/ 5173523 w 12192000"/>
              <a:gd name="connsiteY90" fmla="*/ 2309057 h 3482342"/>
              <a:gd name="connsiteX91" fmla="*/ 5148543 w 12192000"/>
              <a:gd name="connsiteY91" fmla="*/ 2282356 h 3482342"/>
              <a:gd name="connsiteX92" fmla="*/ 5079548 w 12192000"/>
              <a:gd name="connsiteY92" fmla="*/ 2313485 h 3482342"/>
              <a:gd name="connsiteX93" fmla="*/ 4975908 w 12192000"/>
              <a:gd name="connsiteY93" fmla="*/ 2364128 h 3482342"/>
              <a:gd name="connsiteX94" fmla="*/ 4913723 w 12192000"/>
              <a:gd name="connsiteY94" fmla="*/ 2385265 h 3482342"/>
              <a:gd name="connsiteX95" fmla="*/ 4746485 w 12192000"/>
              <a:gd name="connsiteY95" fmla="*/ 2451769 h 3482342"/>
              <a:gd name="connsiteX96" fmla="*/ 4681588 w 12192000"/>
              <a:gd name="connsiteY96" fmla="*/ 2467494 h 3482342"/>
              <a:gd name="connsiteX97" fmla="*/ 1783655 w 12192000"/>
              <a:gd name="connsiteY97" fmla="*/ 3163860 h 3482342"/>
              <a:gd name="connsiteX98" fmla="*/ 1325955 w 12192000"/>
              <a:gd name="connsiteY98" fmla="*/ 3176692 h 3482342"/>
              <a:gd name="connsiteX99" fmla="*/ 1190384 w 12192000"/>
              <a:gd name="connsiteY99" fmla="*/ 3203504 h 3482342"/>
              <a:gd name="connsiteX100" fmla="*/ 1094537 w 12192000"/>
              <a:gd name="connsiteY100" fmla="*/ 3229469 h 3482342"/>
              <a:gd name="connsiteX101" fmla="*/ 779276 w 12192000"/>
              <a:gd name="connsiteY101" fmla="*/ 3327290 h 3482342"/>
              <a:gd name="connsiteX102" fmla="*/ 600378 w 12192000"/>
              <a:gd name="connsiteY102" fmla="*/ 3335250 h 3482342"/>
              <a:gd name="connsiteX103" fmla="*/ 493457 w 12192000"/>
              <a:gd name="connsiteY103" fmla="*/ 3365044 h 3482342"/>
              <a:gd name="connsiteX104" fmla="*/ 349402 w 12192000"/>
              <a:gd name="connsiteY104" fmla="*/ 3380897 h 3482342"/>
              <a:gd name="connsiteX105" fmla="*/ 192183 w 12192000"/>
              <a:gd name="connsiteY105" fmla="*/ 3460075 h 3482342"/>
              <a:gd name="connsiteX106" fmla="*/ 46713 w 12192000"/>
              <a:gd name="connsiteY106" fmla="*/ 3462986 h 3482342"/>
              <a:gd name="connsiteX107" fmla="*/ 2765 w 12192000"/>
              <a:gd name="connsiteY107" fmla="*/ 3480770 h 3482342"/>
              <a:gd name="connsiteX108" fmla="*/ 0 w 12192000"/>
              <a:gd name="connsiteY108" fmla="*/ 3482342 h 3482342"/>
              <a:gd name="connsiteX109" fmla="*/ 0 w 12192000"/>
              <a:gd name="connsiteY109"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24042 w 12192000"/>
              <a:gd name="connsiteY55" fmla="*/ 1949367 h 3482342"/>
              <a:gd name="connsiteX56" fmla="*/ 8345228 w 12192000"/>
              <a:gd name="connsiteY56" fmla="*/ 1939822 h 3482342"/>
              <a:gd name="connsiteX57" fmla="*/ 8236214 w 12192000"/>
              <a:gd name="connsiteY57" fmla="*/ 1909725 h 3482342"/>
              <a:gd name="connsiteX58" fmla="*/ 8132104 w 12192000"/>
              <a:gd name="connsiteY58" fmla="*/ 1895727 h 3482342"/>
              <a:gd name="connsiteX59" fmla="*/ 7918078 w 12192000"/>
              <a:gd name="connsiteY59" fmla="*/ 1862668 h 3482342"/>
              <a:gd name="connsiteX60" fmla="*/ 7817899 w 12192000"/>
              <a:gd name="connsiteY60" fmla="*/ 1862176 h 3482342"/>
              <a:gd name="connsiteX61" fmla="*/ 7768994 w 12192000"/>
              <a:gd name="connsiteY61" fmla="*/ 1855721 h 3482342"/>
              <a:gd name="connsiteX62" fmla="*/ 7618027 w 12192000"/>
              <a:gd name="connsiteY62" fmla="*/ 1830959 h 3482342"/>
              <a:gd name="connsiteX63" fmla="*/ 7449425 w 12192000"/>
              <a:gd name="connsiteY63" fmla="*/ 1810910 h 3482342"/>
              <a:gd name="connsiteX64" fmla="*/ 7342915 w 12192000"/>
              <a:gd name="connsiteY64" fmla="*/ 1819827 h 3482342"/>
              <a:gd name="connsiteX65" fmla="*/ 7255191 w 12192000"/>
              <a:gd name="connsiteY65" fmla="*/ 1834354 h 3482342"/>
              <a:gd name="connsiteX66" fmla="*/ 7131205 w 12192000"/>
              <a:gd name="connsiteY66" fmla="*/ 1845557 h 3482342"/>
              <a:gd name="connsiteX67" fmla="*/ 6917124 w 12192000"/>
              <a:gd name="connsiteY67" fmla="*/ 1837109 h 3482342"/>
              <a:gd name="connsiteX68" fmla="*/ 6837145 w 12192000"/>
              <a:gd name="connsiteY68" fmla="*/ 1870724 h 3482342"/>
              <a:gd name="connsiteX69" fmla="*/ 6753991 w 12192000"/>
              <a:gd name="connsiteY69" fmla="*/ 1860969 h 3482342"/>
              <a:gd name="connsiteX70" fmla="*/ 6727754 w 12192000"/>
              <a:gd name="connsiteY70" fmla="*/ 1882372 h 3482342"/>
              <a:gd name="connsiteX71" fmla="*/ 6723371 w 12192000"/>
              <a:gd name="connsiteY71" fmla="*/ 1886494 h 3482342"/>
              <a:gd name="connsiteX72" fmla="*/ 6702779 w 12192000"/>
              <a:gd name="connsiteY72" fmla="*/ 1893601 h 3482342"/>
              <a:gd name="connsiteX73" fmla="*/ 6700779 w 12192000"/>
              <a:gd name="connsiteY73" fmla="*/ 1907344 h 3482342"/>
              <a:gd name="connsiteX74" fmla="*/ 6672513 w 12192000"/>
              <a:gd name="connsiteY74" fmla="*/ 1926452 h 3482342"/>
              <a:gd name="connsiteX75" fmla="*/ 6633549 w 12192000"/>
              <a:gd name="connsiteY75" fmla="*/ 1936255 h 3482342"/>
              <a:gd name="connsiteX76" fmla="*/ 6444344 w 12192000"/>
              <a:gd name="connsiteY76" fmla="*/ 1969663 h 3482342"/>
              <a:gd name="connsiteX77" fmla="*/ 6333446 w 12192000"/>
              <a:gd name="connsiteY77" fmla="*/ 1997163 h 3482342"/>
              <a:gd name="connsiteX78" fmla="*/ 6294933 w 12192000"/>
              <a:gd name="connsiteY78" fmla="*/ 2019412 h 3482342"/>
              <a:gd name="connsiteX79" fmla="*/ 6238719 w 12192000"/>
              <a:gd name="connsiteY79" fmla="*/ 2042547 h 3482342"/>
              <a:gd name="connsiteX80" fmla="*/ 6142310 w 12192000"/>
              <a:gd name="connsiteY80" fmla="*/ 2092510 h 3482342"/>
              <a:gd name="connsiteX81" fmla="*/ 6007916 w 12192000"/>
              <a:gd name="connsiteY81" fmla="*/ 2143752 h 3482342"/>
              <a:gd name="connsiteX82" fmla="*/ 5894610 w 12192000"/>
              <a:gd name="connsiteY82" fmla="*/ 2130684 h 3482342"/>
              <a:gd name="connsiteX83" fmla="*/ 5817682 w 12192000"/>
              <a:gd name="connsiteY83" fmla="*/ 2157358 h 3482342"/>
              <a:gd name="connsiteX84" fmla="*/ 5591469 w 12192000"/>
              <a:gd name="connsiteY84" fmla="*/ 2178389 h 3482342"/>
              <a:gd name="connsiteX85" fmla="*/ 5414282 w 12192000"/>
              <a:gd name="connsiteY85" fmla="*/ 2183070 h 3482342"/>
              <a:gd name="connsiteX86" fmla="*/ 5368369 w 12192000"/>
              <a:gd name="connsiteY86" fmla="*/ 2204272 h 3482342"/>
              <a:gd name="connsiteX87" fmla="*/ 5291263 w 12192000"/>
              <a:gd name="connsiteY87" fmla="*/ 2239182 h 3482342"/>
              <a:gd name="connsiteX88" fmla="*/ 5240857 w 12192000"/>
              <a:gd name="connsiteY88" fmla="*/ 2289444 h 3482342"/>
              <a:gd name="connsiteX89" fmla="*/ 5173523 w 12192000"/>
              <a:gd name="connsiteY89" fmla="*/ 2309057 h 3482342"/>
              <a:gd name="connsiteX90" fmla="*/ 5148543 w 12192000"/>
              <a:gd name="connsiteY90" fmla="*/ 2282356 h 3482342"/>
              <a:gd name="connsiteX91" fmla="*/ 5079548 w 12192000"/>
              <a:gd name="connsiteY91" fmla="*/ 2313485 h 3482342"/>
              <a:gd name="connsiteX92" fmla="*/ 4975908 w 12192000"/>
              <a:gd name="connsiteY92" fmla="*/ 2364128 h 3482342"/>
              <a:gd name="connsiteX93" fmla="*/ 4913723 w 12192000"/>
              <a:gd name="connsiteY93" fmla="*/ 2385265 h 3482342"/>
              <a:gd name="connsiteX94" fmla="*/ 4746485 w 12192000"/>
              <a:gd name="connsiteY94" fmla="*/ 2451769 h 3482342"/>
              <a:gd name="connsiteX95" fmla="*/ 4681588 w 12192000"/>
              <a:gd name="connsiteY95" fmla="*/ 2467494 h 3482342"/>
              <a:gd name="connsiteX96" fmla="*/ 1783655 w 12192000"/>
              <a:gd name="connsiteY96" fmla="*/ 3163860 h 3482342"/>
              <a:gd name="connsiteX97" fmla="*/ 1325955 w 12192000"/>
              <a:gd name="connsiteY97" fmla="*/ 3176692 h 3482342"/>
              <a:gd name="connsiteX98" fmla="*/ 1190384 w 12192000"/>
              <a:gd name="connsiteY98" fmla="*/ 3203504 h 3482342"/>
              <a:gd name="connsiteX99" fmla="*/ 1094537 w 12192000"/>
              <a:gd name="connsiteY99" fmla="*/ 3229469 h 3482342"/>
              <a:gd name="connsiteX100" fmla="*/ 779276 w 12192000"/>
              <a:gd name="connsiteY100" fmla="*/ 3327290 h 3482342"/>
              <a:gd name="connsiteX101" fmla="*/ 600378 w 12192000"/>
              <a:gd name="connsiteY101" fmla="*/ 3335250 h 3482342"/>
              <a:gd name="connsiteX102" fmla="*/ 493457 w 12192000"/>
              <a:gd name="connsiteY102" fmla="*/ 3365044 h 3482342"/>
              <a:gd name="connsiteX103" fmla="*/ 349402 w 12192000"/>
              <a:gd name="connsiteY103" fmla="*/ 3380897 h 3482342"/>
              <a:gd name="connsiteX104" fmla="*/ 192183 w 12192000"/>
              <a:gd name="connsiteY104" fmla="*/ 3460075 h 3482342"/>
              <a:gd name="connsiteX105" fmla="*/ 46713 w 12192000"/>
              <a:gd name="connsiteY105" fmla="*/ 3462986 h 3482342"/>
              <a:gd name="connsiteX106" fmla="*/ 2765 w 12192000"/>
              <a:gd name="connsiteY106" fmla="*/ 3480770 h 3482342"/>
              <a:gd name="connsiteX107" fmla="*/ 0 w 12192000"/>
              <a:gd name="connsiteY107" fmla="*/ 3482342 h 3482342"/>
              <a:gd name="connsiteX108" fmla="*/ 0 w 12192000"/>
              <a:gd name="connsiteY108"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26060 w 12192000"/>
              <a:gd name="connsiteY54" fmla="*/ 1947126 h 3482342"/>
              <a:gd name="connsiteX55" fmla="*/ 8430392 w 12192000"/>
              <a:gd name="connsiteY55" fmla="*/ 1898567 h 3482342"/>
              <a:gd name="connsiteX56" fmla="*/ 8345228 w 12192000"/>
              <a:gd name="connsiteY56" fmla="*/ 1939822 h 3482342"/>
              <a:gd name="connsiteX57" fmla="*/ 8236214 w 12192000"/>
              <a:gd name="connsiteY57" fmla="*/ 1909725 h 3482342"/>
              <a:gd name="connsiteX58" fmla="*/ 8132104 w 12192000"/>
              <a:gd name="connsiteY58" fmla="*/ 1895727 h 3482342"/>
              <a:gd name="connsiteX59" fmla="*/ 7918078 w 12192000"/>
              <a:gd name="connsiteY59" fmla="*/ 1862668 h 3482342"/>
              <a:gd name="connsiteX60" fmla="*/ 7817899 w 12192000"/>
              <a:gd name="connsiteY60" fmla="*/ 1862176 h 3482342"/>
              <a:gd name="connsiteX61" fmla="*/ 7768994 w 12192000"/>
              <a:gd name="connsiteY61" fmla="*/ 1855721 h 3482342"/>
              <a:gd name="connsiteX62" fmla="*/ 7618027 w 12192000"/>
              <a:gd name="connsiteY62" fmla="*/ 1830959 h 3482342"/>
              <a:gd name="connsiteX63" fmla="*/ 7449425 w 12192000"/>
              <a:gd name="connsiteY63" fmla="*/ 1810910 h 3482342"/>
              <a:gd name="connsiteX64" fmla="*/ 7342915 w 12192000"/>
              <a:gd name="connsiteY64" fmla="*/ 1819827 h 3482342"/>
              <a:gd name="connsiteX65" fmla="*/ 7255191 w 12192000"/>
              <a:gd name="connsiteY65" fmla="*/ 1834354 h 3482342"/>
              <a:gd name="connsiteX66" fmla="*/ 7131205 w 12192000"/>
              <a:gd name="connsiteY66" fmla="*/ 1845557 h 3482342"/>
              <a:gd name="connsiteX67" fmla="*/ 6917124 w 12192000"/>
              <a:gd name="connsiteY67" fmla="*/ 1837109 h 3482342"/>
              <a:gd name="connsiteX68" fmla="*/ 6837145 w 12192000"/>
              <a:gd name="connsiteY68" fmla="*/ 1870724 h 3482342"/>
              <a:gd name="connsiteX69" fmla="*/ 6753991 w 12192000"/>
              <a:gd name="connsiteY69" fmla="*/ 1860969 h 3482342"/>
              <a:gd name="connsiteX70" fmla="*/ 6727754 w 12192000"/>
              <a:gd name="connsiteY70" fmla="*/ 1882372 h 3482342"/>
              <a:gd name="connsiteX71" fmla="*/ 6723371 w 12192000"/>
              <a:gd name="connsiteY71" fmla="*/ 1886494 h 3482342"/>
              <a:gd name="connsiteX72" fmla="*/ 6702779 w 12192000"/>
              <a:gd name="connsiteY72" fmla="*/ 1893601 h 3482342"/>
              <a:gd name="connsiteX73" fmla="*/ 6700779 w 12192000"/>
              <a:gd name="connsiteY73" fmla="*/ 1907344 h 3482342"/>
              <a:gd name="connsiteX74" fmla="*/ 6672513 w 12192000"/>
              <a:gd name="connsiteY74" fmla="*/ 1926452 h 3482342"/>
              <a:gd name="connsiteX75" fmla="*/ 6633549 w 12192000"/>
              <a:gd name="connsiteY75" fmla="*/ 1936255 h 3482342"/>
              <a:gd name="connsiteX76" fmla="*/ 6444344 w 12192000"/>
              <a:gd name="connsiteY76" fmla="*/ 1969663 h 3482342"/>
              <a:gd name="connsiteX77" fmla="*/ 6333446 w 12192000"/>
              <a:gd name="connsiteY77" fmla="*/ 1997163 h 3482342"/>
              <a:gd name="connsiteX78" fmla="*/ 6294933 w 12192000"/>
              <a:gd name="connsiteY78" fmla="*/ 2019412 h 3482342"/>
              <a:gd name="connsiteX79" fmla="*/ 6238719 w 12192000"/>
              <a:gd name="connsiteY79" fmla="*/ 2042547 h 3482342"/>
              <a:gd name="connsiteX80" fmla="*/ 6142310 w 12192000"/>
              <a:gd name="connsiteY80" fmla="*/ 2092510 h 3482342"/>
              <a:gd name="connsiteX81" fmla="*/ 6007916 w 12192000"/>
              <a:gd name="connsiteY81" fmla="*/ 2143752 h 3482342"/>
              <a:gd name="connsiteX82" fmla="*/ 5894610 w 12192000"/>
              <a:gd name="connsiteY82" fmla="*/ 2130684 h 3482342"/>
              <a:gd name="connsiteX83" fmla="*/ 5817682 w 12192000"/>
              <a:gd name="connsiteY83" fmla="*/ 2157358 h 3482342"/>
              <a:gd name="connsiteX84" fmla="*/ 5591469 w 12192000"/>
              <a:gd name="connsiteY84" fmla="*/ 2178389 h 3482342"/>
              <a:gd name="connsiteX85" fmla="*/ 5414282 w 12192000"/>
              <a:gd name="connsiteY85" fmla="*/ 2183070 h 3482342"/>
              <a:gd name="connsiteX86" fmla="*/ 5368369 w 12192000"/>
              <a:gd name="connsiteY86" fmla="*/ 2204272 h 3482342"/>
              <a:gd name="connsiteX87" fmla="*/ 5291263 w 12192000"/>
              <a:gd name="connsiteY87" fmla="*/ 2239182 h 3482342"/>
              <a:gd name="connsiteX88" fmla="*/ 5240857 w 12192000"/>
              <a:gd name="connsiteY88" fmla="*/ 2289444 h 3482342"/>
              <a:gd name="connsiteX89" fmla="*/ 5173523 w 12192000"/>
              <a:gd name="connsiteY89" fmla="*/ 2309057 h 3482342"/>
              <a:gd name="connsiteX90" fmla="*/ 5148543 w 12192000"/>
              <a:gd name="connsiteY90" fmla="*/ 2282356 h 3482342"/>
              <a:gd name="connsiteX91" fmla="*/ 5079548 w 12192000"/>
              <a:gd name="connsiteY91" fmla="*/ 2313485 h 3482342"/>
              <a:gd name="connsiteX92" fmla="*/ 4975908 w 12192000"/>
              <a:gd name="connsiteY92" fmla="*/ 2364128 h 3482342"/>
              <a:gd name="connsiteX93" fmla="*/ 4913723 w 12192000"/>
              <a:gd name="connsiteY93" fmla="*/ 2385265 h 3482342"/>
              <a:gd name="connsiteX94" fmla="*/ 4746485 w 12192000"/>
              <a:gd name="connsiteY94" fmla="*/ 2451769 h 3482342"/>
              <a:gd name="connsiteX95" fmla="*/ 4681588 w 12192000"/>
              <a:gd name="connsiteY95" fmla="*/ 2467494 h 3482342"/>
              <a:gd name="connsiteX96" fmla="*/ 1783655 w 12192000"/>
              <a:gd name="connsiteY96" fmla="*/ 3163860 h 3482342"/>
              <a:gd name="connsiteX97" fmla="*/ 1325955 w 12192000"/>
              <a:gd name="connsiteY97" fmla="*/ 3176692 h 3482342"/>
              <a:gd name="connsiteX98" fmla="*/ 1190384 w 12192000"/>
              <a:gd name="connsiteY98" fmla="*/ 3203504 h 3482342"/>
              <a:gd name="connsiteX99" fmla="*/ 1094537 w 12192000"/>
              <a:gd name="connsiteY99" fmla="*/ 3229469 h 3482342"/>
              <a:gd name="connsiteX100" fmla="*/ 779276 w 12192000"/>
              <a:gd name="connsiteY100" fmla="*/ 3327290 h 3482342"/>
              <a:gd name="connsiteX101" fmla="*/ 600378 w 12192000"/>
              <a:gd name="connsiteY101" fmla="*/ 3335250 h 3482342"/>
              <a:gd name="connsiteX102" fmla="*/ 493457 w 12192000"/>
              <a:gd name="connsiteY102" fmla="*/ 3365044 h 3482342"/>
              <a:gd name="connsiteX103" fmla="*/ 349402 w 12192000"/>
              <a:gd name="connsiteY103" fmla="*/ 3380897 h 3482342"/>
              <a:gd name="connsiteX104" fmla="*/ 192183 w 12192000"/>
              <a:gd name="connsiteY104" fmla="*/ 3460075 h 3482342"/>
              <a:gd name="connsiteX105" fmla="*/ 46713 w 12192000"/>
              <a:gd name="connsiteY105" fmla="*/ 3462986 h 3482342"/>
              <a:gd name="connsiteX106" fmla="*/ 2765 w 12192000"/>
              <a:gd name="connsiteY106" fmla="*/ 3480770 h 3482342"/>
              <a:gd name="connsiteX107" fmla="*/ 0 w 12192000"/>
              <a:gd name="connsiteY107" fmla="*/ 3482342 h 3482342"/>
              <a:gd name="connsiteX108" fmla="*/ 0 w 12192000"/>
              <a:gd name="connsiteY108"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30392 w 12192000"/>
              <a:gd name="connsiteY54" fmla="*/ 1898567 h 3482342"/>
              <a:gd name="connsiteX55" fmla="*/ 8345228 w 12192000"/>
              <a:gd name="connsiteY55" fmla="*/ 1939822 h 3482342"/>
              <a:gd name="connsiteX56" fmla="*/ 8236214 w 12192000"/>
              <a:gd name="connsiteY56" fmla="*/ 1909725 h 3482342"/>
              <a:gd name="connsiteX57" fmla="*/ 8132104 w 12192000"/>
              <a:gd name="connsiteY57" fmla="*/ 1895727 h 3482342"/>
              <a:gd name="connsiteX58" fmla="*/ 7918078 w 12192000"/>
              <a:gd name="connsiteY58" fmla="*/ 1862668 h 3482342"/>
              <a:gd name="connsiteX59" fmla="*/ 7817899 w 12192000"/>
              <a:gd name="connsiteY59" fmla="*/ 1862176 h 3482342"/>
              <a:gd name="connsiteX60" fmla="*/ 7768994 w 12192000"/>
              <a:gd name="connsiteY60" fmla="*/ 1855721 h 3482342"/>
              <a:gd name="connsiteX61" fmla="*/ 7618027 w 12192000"/>
              <a:gd name="connsiteY61" fmla="*/ 1830959 h 3482342"/>
              <a:gd name="connsiteX62" fmla="*/ 7449425 w 12192000"/>
              <a:gd name="connsiteY62" fmla="*/ 1810910 h 3482342"/>
              <a:gd name="connsiteX63" fmla="*/ 7342915 w 12192000"/>
              <a:gd name="connsiteY63" fmla="*/ 1819827 h 3482342"/>
              <a:gd name="connsiteX64" fmla="*/ 7255191 w 12192000"/>
              <a:gd name="connsiteY64" fmla="*/ 1834354 h 3482342"/>
              <a:gd name="connsiteX65" fmla="*/ 7131205 w 12192000"/>
              <a:gd name="connsiteY65" fmla="*/ 1845557 h 3482342"/>
              <a:gd name="connsiteX66" fmla="*/ 6917124 w 12192000"/>
              <a:gd name="connsiteY66" fmla="*/ 1837109 h 3482342"/>
              <a:gd name="connsiteX67" fmla="*/ 6837145 w 12192000"/>
              <a:gd name="connsiteY67" fmla="*/ 1870724 h 3482342"/>
              <a:gd name="connsiteX68" fmla="*/ 6753991 w 12192000"/>
              <a:gd name="connsiteY68" fmla="*/ 1860969 h 3482342"/>
              <a:gd name="connsiteX69" fmla="*/ 6727754 w 12192000"/>
              <a:gd name="connsiteY69" fmla="*/ 1882372 h 3482342"/>
              <a:gd name="connsiteX70" fmla="*/ 6723371 w 12192000"/>
              <a:gd name="connsiteY70" fmla="*/ 1886494 h 3482342"/>
              <a:gd name="connsiteX71" fmla="*/ 6702779 w 12192000"/>
              <a:gd name="connsiteY71" fmla="*/ 1893601 h 3482342"/>
              <a:gd name="connsiteX72" fmla="*/ 6700779 w 12192000"/>
              <a:gd name="connsiteY72" fmla="*/ 1907344 h 3482342"/>
              <a:gd name="connsiteX73" fmla="*/ 6672513 w 12192000"/>
              <a:gd name="connsiteY73" fmla="*/ 1926452 h 3482342"/>
              <a:gd name="connsiteX74" fmla="*/ 6633549 w 12192000"/>
              <a:gd name="connsiteY74" fmla="*/ 1936255 h 3482342"/>
              <a:gd name="connsiteX75" fmla="*/ 6444344 w 12192000"/>
              <a:gd name="connsiteY75" fmla="*/ 1969663 h 3482342"/>
              <a:gd name="connsiteX76" fmla="*/ 6333446 w 12192000"/>
              <a:gd name="connsiteY76" fmla="*/ 1997163 h 3482342"/>
              <a:gd name="connsiteX77" fmla="*/ 6294933 w 12192000"/>
              <a:gd name="connsiteY77" fmla="*/ 2019412 h 3482342"/>
              <a:gd name="connsiteX78" fmla="*/ 6238719 w 12192000"/>
              <a:gd name="connsiteY78" fmla="*/ 2042547 h 3482342"/>
              <a:gd name="connsiteX79" fmla="*/ 6142310 w 12192000"/>
              <a:gd name="connsiteY79" fmla="*/ 2092510 h 3482342"/>
              <a:gd name="connsiteX80" fmla="*/ 6007916 w 12192000"/>
              <a:gd name="connsiteY80" fmla="*/ 2143752 h 3482342"/>
              <a:gd name="connsiteX81" fmla="*/ 5894610 w 12192000"/>
              <a:gd name="connsiteY81" fmla="*/ 2130684 h 3482342"/>
              <a:gd name="connsiteX82" fmla="*/ 5817682 w 12192000"/>
              <a:gd name="connsiteY82" fmla="*/ 2157358 h 3482342"/>
              <a:gd name="connsiteX83" fmla="*/ 5591469 w 12192000"/>
              <a:gd name="connsiteY83" fmla="*/ 2178389 h 3482342"/>
              <a:gd name="connsiteX84" fmla="*/ 5414282 w 12192000"/>
              <a:gd name="connsiteY84" fmla="*/ 2183070 h 3482342"/>
              <a:gd name="connsiteX85" fmla="*/ 5368369 w 12192000"/>
              <a:gd name="connsiteY85" fmla="*/ 2204272 h 3482342"/>
              <a:gd name="connsiteX86" fmla="*/ 5291263 w 12192000"/>
              <a:gd name="connsiteY86" fmla="*/ 2239182 h 3482342"/>
              <a:gd name="connsiteX87" fmla="*/ 5240857 w 12192000"/>
              <a:gd name="connsiteY87" fmla="*/ 2289444 h 3482342"/>
              <a:gd name="connsiteX88" fmla="*/ 5173523 w 12192000"/>
              <a:gd name="connsiteY88" fmla="*/ 2309057 h 3482342"/>
              <a:gd name="connsiteX89" fmla="*/ 5148543 w 12192000"/>
              <a:gd name="connsiteY89" fmla="*/ 2282356 h 3482342"/>
              <a:gd name="connsiteX90" fmla="*/ 5079548 w 12192000"/>
              <a:gd name="connsiteY90" fmla="*/ 2313485 h 3482342"/>
              <a:gd name="connsiteX91" fmla="*/ 4975908 w 12192000"/>
              <a:gd name="connsiteY91" fmla="*/ 2364128 h 3482342"/>
              <a:gd name="connsiteX92" fmla="*/ 4913723 w 12192000"/>
              <a:gd name="connsiteY92" fmla="*/ 2385265 h 3482342"/>
              <a:gd name="connsiteX93" fmla="*/ 4746485 w 12192000"/>
              <a:gd name="connsiteY93" fmla="*/ 2451769 h 3482342"/>
              <a:gd name="connsiteX94" fmla="*/ 4681588 w 12192000"/>
              <a:gd name="connsiteY94" fmla="*/ 2467494 h 3482342"/>
              <a:gd name="connsiteX95" fmla="*/ 1783655 w 12192000"/>
              <a:gd name="connsiteY95" fmla="*/ 3163860 h 3482342"/>
              <a:gd name="connsiteX96" fmla="*/ 1325955 w 12192000"/>
              <a:gd name="connsiteY96" fmla="*/ 3176692 h 3482342"/>
              <a:gd name="connsiteX97" fmla="*/ 1190384 w 12192000"/>
              <a:gd name="connsiteY97" fmla="*/ 3203504 h 3482342"/>
              <a:gd name="connsiteX98" fmla="*/ 1094537 w 12192000"/>
              <a:gd name="connsiteY98" fmla="*/ 3229469 h 3482342"/>
              <a:gd name="connsiteX99" fmla="*/ 779276 w 12192000"/>
              <a:gd name="connsiteY99" fmla="*/ 3327290 h 3482342"/>
              <a:gd name="connsiteX100" fmla="*/ 600378 w 12192000"/>
              <a:gd name="connsiteY100" fmla="*/ 3335250 h 3482342"/>
              <a:gd name="connsiteX101" fmla="*/ 493457 w 12192000"/>
              <a:gd name="connsiteY101" fmla="*/ 3365044 h 3482342"/>
              <a:gd name="connsiteX102" fmla="*/ 349402 w 12192000"/>
              <a:gd name="connsiteY102" fmla="*/ 3380897 h 3482342"/>
              <a:gd name="connsiteX103" fmla="*/ 192183 w 12192000"/>
              <a:gd name="connsiteY103" fmla="*/ 3460075 h 3482342"/>
              <a:gd name="connsiteX104" fmla="*/ 46713 w 12192000"/>
              <a:gd name="connsiteY104" fmla="*/ 3462986 h 3482342"/>
              <a:gd name="connsiteX105" fmla="*/ 2765 w 12192000"/>
              <a:gd name="connsiteY105" fmla="*/ 3480770 h 3482342"/>
              <a:gd name="connsiteX106" fmla="*/ 0 w 12192000"/>
              <a:gd name="connsiteY106" fmla="*/ 3482342 h 3482342"/>
              <a:gd name="connsiteX107" fmla="*/ 0 w 12192000"/>
              <a:gd name="connsiteY107"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6797 w 12192000"/>
              <a:gd name="connsiteY23" fmla="*/ 13505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36742 w 12192000"/>
              <a:gd name="connsiteY54" fmla="*/ 1923967 h 3482342"/>
              <a:gd name="connsiteX55" fmla="*/ 8345228 w 12192000"/>
              <a:gd name="connsiteY55" fmla="*/ 1939822 h 3482342"/>
              <a:gd name="connsiteX56" fmla="*/ 8236214 w 12192000"/>
              <a:gd name="connsiteY56" fmla="*/ 1909725 h 3482342"/>
              <a:gd name="connsiteX57" fmla="*/ 8132104 w 12192000"/>
              <a:gd name="connsiteY57" fmla="*/ 1895727 h 3482342"/>
              <a:gd name="connsiteX58" fmla="*/ 7918078 w 12192000"/>
              <a:gd name="connsiteY58" fmla="*/ 1862668 h 3482342"/>
              <a:gd name="connsiteX59" fmla="*/ 7817899 w 12192000"/>
              <a:gd name="connsiteY59" fmla="*/ 1862176 h 3482342"/>
              <a:gd name="connsiteX60" fmla="*/ 7768994 w 12192000"/>
              <a:gd name="connsiteY60" fmla="*/ 1855721 h 3482342"/>
              <a:gd name="connsiteX61" fmla="*/ 7618027 w 12192000"/>
              <a:gd name="connsiteY61" fmla="*/ 1830959 h 3482342"/>
              <a:gd name="connsiteX62" fmla="*/ 7449425 w 12192000"/>
              <a:gd name="connsiteY62" fmla="*/ 1810910 h 3482342"/>
              <a:gd name="connsiteX63" fmla="*/ 7342915 w 12192000"/>
              <a:gd name="connsiteY63" fmla="*/ 1819827 h 3482342"/>
              <a:gd name="connsiteX64" fmla="*/ 7255191 w 12192000"/>
              <a:gd name="connsiteY64" fmla="*/ 1834354 h 3482342"/>
              <a:gd name="connsiteX65" fmla="*/ 7131205 w 12192000"/>
              <a:gd name="connsiteY65" fmla="*/ 1845557 h 3482342"/>
              <a:gd name="connsiteX66" fmla="*/ 6917124 w 12192000"/>
              <a:gd name="connsiteY66" fmla="*/ 1837109 h 3482342"/>
              <a:gd name="connsiteX67" fmla="*/ 6837145 w 12192000"/>
              <a:gd name="connsiteY67" fmla="*/ 1870724 h 3482342"/>
              <a:gd name="connsiteX68" fmla="*/ 6753991 w 12192000"/>
              <a:gd name="connsiteY68" fmla="*/ 1860969 h 3482342"/>
              <a:gd name="connsiteX69" fmla="*/ 6727754 w 12192000"/>
              <a:gd name="connsiteY69" fmla="*/ 1882372 h 3482342"/>
              <a:gd name="connsiteX70" fmla="*/ 6723371 w 12192000"/>
              <a:gd name="connsiteY70" fmla="*/ 1886494 h 3482342"/>
              <a:gd name="connsiteX71" fmla="*/ 6702779 w 12192000"/>
              <a:gd name="connsiteY71" fmla="*/ 1893601 h 3482342"/>
              <a:gd name="connsiteX72" fmla="*/ 6700779 w 12192000"/>
              <a:gd name="connsiteY72" fmla="*/ 1907344 h 3482342"/>
              <a:gd name="connsiteX73" fmla="*/ 6672513 w 12192000"/>
              <a:gd name="connsiteY73" fmla="*/ 1926452 h 3482342"/>
              <a:gd name="connsiteX74" fmla="*/ 6633549 w 12192000"/>
              <a:gd name="connsiteY74" fmla="*/ 1936255 h 3482342"/>
              <a:gd name="connsiteX75" fmla="*/ 6444344 w 12192000"/>
              <a:gd name="connsiteY75" fmla="*/ 1969663 h 3482342"/>
              <a:gd name="connsiteX76" fmla="*/ 6333446 w 12192000"/>
              <a:gd name="connsiteY76" fmla="*/ 1997163 h 3482342"/>
              <a:gd name="connsiteX77" fmla="*/ 6294933 w 12192000"/>
              <a:gd name="connsiteY77" fmla="*/ 2019412 h 3482342"/>
              <a:gd name="connsiteX78" fmla="*/ 6238719 w 12192000"/>
              <a:gd name="connsiteY78" fmla="*/ 2042547 h 3482342"/>
              <a:gd name="connsiteX79" fmla="*/ 6142310 w 12192000"/>
              <a:gd name="connsiteY79" fmla="*/ 2092510 h 3482342"/>
              <a:gd name="connsiteX80" fmla="*/ 6007916 w 12192000"/>
              <a:gd name="connsiteY80" fmla="*/ 2143752 h 3482342"/>
              <a:gd name="connsiteX81" fmla="*/ 5894610 w 12192000"/>
              <a:gd name="connsiteY81" fmla="*/ 2130684 h 3482342"/>
              <a:gd name="connsiteX82" fmla="*/ 5817682 w 12192000"/>
              <a:gd name="connsiteY82" fmla="*/ 2157358 h 3482342"/>
              <a:gd name="connsiteX83" fmla="*/ 5591469 w 12192000"/>
              <a:gd name="connsiteY83" fmla="*/ 2178389 h 3482342"/>
              <a:gd name="connsiteX84" fmla="*/ 5414282 w 12192000"/>
              <a:gd name="connsiteY84" fmla="*/ 2183070 h 3482342"/>
              <a:gd name="connsiteX85" fmla="*/ 5368369 w 12192000"/>
              <a:gd name="connsiteY85" fmla="*/ 2204272 h 3482342"/>
              <a:gd name="connsiteX86" fmla="*/ 5291263 w 12192000"/>
              <a:gd name="connsiteY86" fmla="*/ 2239182 h 3482342"/>
              <a:gd name="connsiteX87" fmla="*/ 5240857 w 12192000"/>
              <a:gd name="connsiteY87" fmla="*/ 2289444 h 3482342"/>
              <a:gd name="connsiteX88" fmla="*/ 5173523 w 12192000"/>
              <a:gd name="connsiteY88" fmla="*/ 2309057 h 3482342"/>
              <a:gd name="connsiteX89" fmla="*/ 5148543 w 12192000"/>
              <a:gd name="connsiteY89" fmla="*/ 2282356 h 3482342"/>
              <a:gd name="connsiteX90" fmla="*/ 5079548 w 12192000"/>
              <a:gd name="connsiteY90" fmla="*/ 2313485 h 3482342"/>
              <a:gd name="connsiteX91" fmla="*/ 4975908 w 12192000"/>
              <a:gd name="connsiteY91" fmla="*/ 2364128 h 3482342"/>
              <a:gd name="connsiteX92" fmla="*/ 4913723 w 12192000"/>
              <a:gd name="connsiteY92" fmla="*/ 2385265 h 3482342"/>
              <a:gd name="connsiteX93" fmla="*/ 4746485 w 12192000"/>
              <a:gd name="connsiteY93" fmla="*/ 2451769 h 3482342"/>
              <a:gd name="connsiteX94" fmla="*/ 4681588 w 12192000"/>
              <a:gd name="connsiteY94" fmla="*/ 2467494 h 3482342"/>
              <a:gd name="connsiteX95" fmla="*/ 1783655 w 12192000"/>
              <a:gd name="connsiteY95" fmla="*/ 3163860 h 3482342"/>
              <a:gd name="connsiteX96" fmla="*/ 1325955 w 12192000"/>
              <a:gd name="connsiteY96" fmla="*/ 3176692 h 3482342"/>
              <a:gd name="connsiteX97" fmla="*/ 1190384 w 12192000"/>
              <a:gd name="connsiteY97" fmla="*/ 3203504 h 3482342"/>
              <a:gd name="connsiteX98" fmla="*/ 1094537 w 12192000"/>
              <a:gd name="connsiteY98" fmla="*/ 3229469 h 3482342"/>
              <a:gd name="connsiteX99" fmla="*/ 779276 w 12192000"/>
              <a:gd name="connsiteY99" fmla="*/ 3327290 h 3482342"/>
              <a:gd name="connsiteX100" fmla="*/ 600378 w 12192000"/>
              <a:gd name="connsiteY100" fmla="*/ 3335250 h 3482342"/>
              <a:gd name="connsiteX101" fmla="*/ 493457 w 12192000"/>
              <a:gd name="connsiteY101" fmla="*/ 3365044 h 3482342"/>
              <a:gd name="connsiteX102" fmla="*/ 349402 w 12192000"/>
              <a:gd name="connsiteY102" fmla="*/ 3380897 h 3482342"/>
              <a:gd name="connsiteX103" fmla="*/ 192183 w 12192000"/>
              <a:gd name="connsiteY103" fmla="*/ 3460075 h 3482342"/>
              <a:gd name="connsiteX104" fmla="*/ 46713 w 12192000"/>
              <a:gd name="connsiteY104" fmla="*/ 3462986 h 3482342"/>
              <a:gd name="connsiteX105" fmla="*/ 2765 w 12192000"/>
              <a:gd name="connsiteY105" fmla="*/ 3480770 h 3482342"/>
              <a:gd name="connsiteX106" fmla="*/ 0 w 12192000"/>
              <a:gd name="connsiteY106" fmla="*/ 3482342 h 3482342"/>
              <a:gd name="connsiteX107" fmla="*/ 0 w 12192000"/>
              <a:gd name="connsiteY107"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65056 w 12192000"/>
              <a:gd name="connsiteY17" fmla="*/ 804087 h 3482342"/>
              <a:gd name="connsiteX18" fmla="*/ 11294073 w 12192000"/>
              <a:gd name="connsiteY18" fmla="*/ 897260 h 3482342"/>
              <a:gd name="connsiteX19" fmla="*/ 11228040 w 12192000"/>
              <a:gd name="connsiteY19" fmla="*/ 958953 h 3482342"/>
              <a:gd name="connsiteX20" fmla="*/ 11193568 w 12192000"/>
              <a:gd name="connsiteY20" fmla="*/ 982314 h 3482342"/>
              <a:gd name="connsiteX21" fmla="*/ 11139869 w 12192000"/>
              <a:gd name="connsiteY21" fmla="*/ 1126133 h 3482342"/>
              <a:gd name="connsiteX22" fmla="*/ 11003287 w 12192000"/>
              <a:gd name="connsiteY22" fmla="*/ 1243468 h 3482342"/>
              <a:gd name="connsiteX23" fmla="*/ 10930447 w 12192000"/>
              <a:gd name="connsiteY23" fmla="*/ 1287088 h 3482342"/>
              <a:gd name="connsiteX24" fmla="*/ 10832727 w 12192000"/>
              <a:gd name="connsiteY24" fmla="*/ 1341335 h 3482342"/>
              <a:gd name="connsiteX25" fmla="*/ 10720408 w 12192000"/>
              <a:gd name="connsiteY25" fmla="*/ 1344999 h 3482342"/>
              <a:gd name="connsiteX26" fmla="*/ 10635456 w 12192000"/>
              <a:gd name="connsiteY26" fmla="*/ 1337688 h 3482342"/>
              <a:gd name="connsiteX27" fmla="*/ 10629954 w 12192000"/>
              <a:gd name="connsiteY27" fmla="*/ 1330628 h 3482342"/>
              <a:gd name="connsiteX28" fmla="*/ 10623883 w 12192000"/>
              <a:gd name="connsiteY28" fmla="*/ 1332776 h 3482342"/>
              <a:gd name="connsiteX29" fmla="*/ 10622090 w 12192000"/>
              <a:gd name="connsiteY29" fmla="*/ 1341385 h 3482342"/>
              <a:gd name="connsiteX30" fmla="*/ 10573203 w 12192000"/>
              <a:gd name="connsiteY30" fmla="*/ 1351996 h 3482342"/>
              <a:gd name="connsiteX31" fmla="*/ 10513263 w 12192000"/>
              <a:gd name="connsiteY31" fmla="*/ 1350756 h 3482342"/>
              <a:gd name="connsiteX32" fmla="*/ 10464012 w 12192000"/>
              <a:gd name="connsiteY32" fmla="*/ 1391778 h 3482342"/>
              <a:gd name="connsiteX33" fmla="*/ 10405409 w 12192000"/>
              <a:gd name="connsiteY33" fmla="*/ 1422789 h 3482342"/>
              <a:gd name="connsiteX34" fmla="*/ 10370530 w 12192000"/>
              <a:gd name="connsiteY34" fmla="*/ 1441596 h 3482342"/>
              <a:gd name="connsiteX35" fmla="*/ 10264922 w 12192000"/>
              <a:gd name="connsiteY35" fmla="*/ 1472107 h 3482342"/>
              <a:gd name="connsiteX36" fmla="*/ 10058690 w 12192000"/>
              <a:gd name="connsiteY36" fmla="*/ 1474888 h 3482342"/>
              <a:gd name="connsiteX37" fmla="*/ 10004424 w 12192000"/>
              <a:gd name="connsiteY37" fmla="*/ 1489801 h 3482342"/>
              <a:gd name="connsiteX38" fmla="*/ 9999951 w 12192000"/>
              <a:gd name="connsiteY38" fmla="*/ 1499127 h 3482342"/>
              <a:gd name="connsiteX39" fmla="*/ 9845462 w 12192000"/>
              <a:gd name="connsiteY39" fmla="*/ 1548192 h 3482342"/>
              <a:gd name="connsiteX40" fmla="*/ 9736156 w 12192000"/>
              <a:gd name="connsiteY40" fmla="*/ 1581928 h 3482342"/>
              <a:gd name="connsiteX41" fmla="*/ 9693355 w 12192000"/>
              <a:gd name="connsiteY41" fmla="*/ 1602632 h 3482342"/>
              <a:gd name="connsiteX42" fmla="*/ 9664242 w 12192000"/>
              <a:gd name="connsiteY42" fmla="*/ 1622075 h 3482342"/>
              <a:gd name="connsiteX43" fmla="*/ 9579195 w 12192000"/>
              <a:gd name="connsiteY43" fmla="*/ 1648017 h 3482342"/>
              <a:gd name="connsiteX44" fmla="*/ 9433652 w 12192000"/>
              <a:gd name="connsiteY44" fmla="*/ 1681174 h 3482342"/>
              <a:gd name="connsiteX45" fmla="*/ 9403775 w 12192000"/>
              <a:gd name="connsiteY45" fmla="*/ 1690403 h 3482342"/>
              <a:gd name="connsiteX46" fmla="*/ 9382503 w 12192000"/>
              <a:gd name="connsiteY46" fmla="*/ 1706957 h 3482342"/>
              <a:gd name="connsiteX47" fmla="*/ 9381410 w 12192000"/>
              <a:gd name="connsiteY47" fmla="*/ 1718312 h 3482342"/>
              <a:gd name="connsiteX48" fmla="*/ 9365685 w 12192000"/>
              <a:gd name="connsiteY48" fmla="*/ 1724772 h 3482342"/>
              <a:gd name="connsiteX49" fmla="*/ 9278020 w 12192000"/>
              <a:gd name="connsiteY49" fmla="*/ 1741161 h 3482342"/>
              <a:gd name="connsiteX50" fmla="*/ 9217145 w 12192000"/>
              <a:gd name="connsiteY50" fmla="*/ 1771195 h 3482342"/>
              <a:gd name="connsiteX51" fmla="*/ 8955875 w 12192000"/>
              <a:gd name="connsiteY51" fmla="*/ 1796806 h 3482342"/>
              <a:gd name="connsiteX52" fmla="*/ 8648415 w 12192000"/>
              <a:gd name="connsiteY52" fmla="*/ 1878623 h 3482342"/>
              <a:gd name="connsiteX53" fmla="*/ 8524524 w 12192000"/>
              <a:gd name="connsiteY53" fmla="*/ 1902425 h 3482342"/>
              <a:gd name="connsiteX54" fmla="*/ 8436742 w 12192000"/>
              <a:gd name="connsiteY54" fmla="*/ 1923967 h 3482342"/>
              <a:gd name="connsiteX55" fmla="*/ 8345228 w 12192000"/>
              <a:gd name="connsiteY55" fmla="*/ 1939822 h 3482342"/>
              <a:gd name="connsiteX56" fmla="*/ 8236214 w 12192000"/>
              <a:gd name="connsiteY56" fmla="*/ 1909725 h 3482342"/>
              <a:gd name="connsiteX57" fmla="*/ 8132104 w 12192000"/>
              <a:gd name="connsiteY57" fmla="*/ 1895727 h 3482342"/>
              <a:gd name="connsiteX58" fmla="*/ 7918078 w 12192000"/>
              <a:gd name="connsiteY58" fmla="*/ 1862668 h 3482342"/>
              <a:gd name="connsiteX59" fmla="*/ 7817899 w 12192000"/>
              <a:gd name="connsiteY59" fmla="*/ 1862176 h 3482342"/>
              <a:gd name="connsiteX60" fmla="*/ 7768994 w 12192000"/>
              <a:gd name="connsiteY60" fmla="*/ 1855721 h 3482342"/>
              <a:gd name="connsiteX61" fmla="*/ 7618027 w 12192000"/>
              <a:gd name="connsiteY61" fmla="*/ 1830959 h 3482342"/>
              <a:gd name="connsiteX62" fmla="*/ 7449425 w 12192000"/>
              <a:gd name="connsiteY62" fmla="*/ 1810910 h 3482342"/>
              <a:gd name="connsiteX63" fmla="*/ 7342915 w 12192000"/>
              <a:gd name="connsiteY63" fmla="*/ 1819827 h 3482342"/>
              <a:gd name="connsiteX64" fmla="*/ 7255191 w 12192000"/>
              <a:gd name="connsiteY64" fmla="*/ 1834354 h 3482342"/>
              <a:gd name="connsiteX65" fmla="*/ 7131205 w 12192000"/>
              <a:gd name="connsiteY65" fmla="*/ 1845557 h 3482342"/>
              <a:gd name="connsiteX66" fmla="*/ 6917124 w 12192000"/>
              <a:gd name="connsiteY66" fmla="*/ 1837109 h 3482342"/>
              <a:gd name="connsiteX67" fmla="*/ 6837145 w 12192000"/>
              <a:gd name="connsiteY67" fmla="*/ 1870724 h 3482342"/>
              <a:gd name="connsiteX68" fmla="*/ 6753991 w 12192000"/>
              <a:gd name="connsiteY68" fmla="*/ 1860969 h 3482342"/>
              <a:gd name="connsiteX69" fmla="*/ 6727754 w 12192000"/>
              <a:gd name="connsiteY69" fmla="*/ 1882372 h 3482342"/>
              <a:gd name="connsiteX70" fmla="*/ 6723371 w 12192000"/>
              <a:gd name="connsiteY70" fmla="*/ 1886494 h 3482342"/>
              <a:gd name="connsiteX71" fmla="*/ 6702779 w 12192000"/>
              <a:gd name="connsiteY71" fmla="*/ 1893601 h 3482342"/>
              <a:gd name="connsiteX72" fmla="*/ 6700779 w 12192000"/>
              <a:gd name="connsiteY72" fmla="*/ 1907344 h 3482342"/>
              <a:gd name="connsiteX73" fmla="*/ 6672513 w 12192000"/>
              <a:gd name="connsiteY73" fmla="*/ 1926452 h 3482342"/>
              <a:gd name="connsiteX74" fmla="*/ 6633549 w 12192000"/>
              <a:gd name="connsiteY74" fmla="*/ 1936255 h 3482342"/>
              <a:gd name="connsiteX75" fmla="*/ 6444344 w 12192000"/>
              <a:gd name="connsiteY75" fmla="*/ 1969663 h 3482342"/>
              <a:gd name="connsiteX76" fmla="*/ 6333446 w 12192000"/>
              <a:gd name="connsiteY76" fmla="*/ 1997163 h 3482342"/>
              <a:gd name="connsiteX77" fmla="*/ 6294933 w 12192000"/>
              <a:gd name="connsiteY77" fmla="*/ 2019412 h 3482342"/>
              <a:gd name="connsiteX78" fmla="*/ 6238719 w 12192000"/>
              <a:gd name="connsiteY78" fmla="*/ 2042547 h 3482342"/>
              <a:gd name="connsiteX79" fmla="*/ 6142310 w 12192000"/>
              <a:gd name="connsiteY79" fmla="*/ 2092510 h 3482342"/>
              <a:gd name="connsiteX80" fmla="*/ 6007916 w 12192000"/>
              <a:gd name="connsiteY80" fmla="*/ 2143752 h 3482342"/>
              <a:gd name="connsiteX81" fmla="*/ 5894610 w 12192000"/>
              <a:gd name="connsiteY81" fmla="*/ 2130684 h 3482342"/>
              <a:gd name="connsiteX82" fmla="*/ 5817682 w 12192000"/>
              <a:gd name="connsiteY82" fmla="*/ 2157358 h 3482342"/>
              <a:gd name="connsiteX83" fmla="*/ 5591469 w 12192000"/>
              <a:gd name="connsiteY83" fmla="*/ 2178389 h 3482342"/>
              <a:gd name="connsiteX84" fmla="*/ 5414282 w 12192000"/>
              <a:gd name="connsiteY84" fmla="*/ 2183070 h 3482342"/>
              <a:gd name="connsiteX85" fmla="*/ 5368369 w 12192000"/>
              <a:gd name="connsiteY85" fmla="*/ 2204272 h 3482342"/>
              <a:gd name="connsiteX86" fmla="*/ 5291263 w 12192000"/>
              <a:gd name="connsiteY86" fmla="*/ 2239182 h 3482342"/>
              <a:gd name="connsiteX87" fmla="*/ 5240857 w 12192000"/>
              <a:gd name="connsiteY87" fmla="*/ 2289444 h 3482342"/>
              <a:gd name="connsiteX88" fmla="*/ 5173523 w 12192000"/>
              <a:gd name="connsiteY88" fmla="*/ 2309057 h 3482342"/>
              <a:gd name="connsiteX89" fmla="*/ 5148543 w 12192000"/>
              <a:gd name="connsiteY89" fmla="*/ 2282356 h 3482342"/>
              <a:gd name="connsiteX90" fmla="*/ 5079548 w 12192000"/>
              <a:gd name="connsiteY90" fmla="*/ 2313485 h 3482342"/>
              <a:gd name="connsiteX91" fmla="*/ 4975908 w 12192000"/>
              <a:gd name="connsiteY91" fmla="*/ 2364128 h 3482342"/>
              <a:gd name="connsiteX92" fmla="*/ 4913723 w 12192000"/>
              <a:gd name="connsiteY92" fmla="*/ 2385265 h 3482342"/>
              <a:gd name="connsiteX93" fmla="*/ 4746485 w 12192000"/>
              <a:gd name="connsiteY93" fmla="*/ 2451769 h 3482342"/>
              <a:gd name="connsiteX94" fmla="*/ 4681588 w 12192000"/>
              <a:gd name="connsiteY94" fmla="*/ 2467494 h 3482342"/>
              <a:gd name="connsiteX95" fmla="*/ 1783655 w 12192000"/>
              <a:gd name="connsiteY95" fmla="*/ 3163860 h 3482342"/>
              <a:gd name="connsiteX96" fmla="*/ 1325955 w 12192000"/>
              <a:gd name="connsiteY96" fmla="*/ 3176692 h 3482342"/>
              <a:gd name="connsiteX97" fmla="*/ 1190384 w 12192000"/>
              <a:gd name="connsiteY97" fmla="*/ 3203504 h 3482342"/>
              <a:gd name="connsiteX98" fmla="*/ 1094537 w 12192000"/>
              <a:gd name="connsiteY98" fmla="*/ 3229469 h 3482342"/>
              <a:gd name="connsiteX99" fmla="*/ 779276 w 12192000"/>
              <a:gd name="connsiteY99" fmla="*/ 3327290 h 3482342"/>
              <a:gd name="connsiteX100" fmla="*/ 600378 w 12192000"/>
              <a:gd name="connsiteY100" fmla="*/ 3335250 h 3482342"/>
              <a:gd name="connsiteX101" fmla="*/ 493457 w 12192000"/>
              <a:gd name="connsiteY101" fmla="*/ 3365044 h 3482342"/>
              <a:gd name="connsiteX102" fmla="*/ 349402 w 12192000"/>
              <a:gd name="connsiteY102" fmla="*/ 3380897 h 3482342"/>
              <a:gd name="connsiteX103" fmla="*/ 192183 w 12192000"/>
              <a:gd name="connsiteY103" fmla="*/ 3460075 h 3482342"/>
              <a:gd name="connsiteX104" fmla="*/ 46713 w 12192000"/>
              <a:gd name="connsiteY104" fmla="*/ 3462986 h 3482342"/>
              <a:gd name="connsiteX105" fmla="*/ 2765 w 12192000"/>
              <a:gd name="connsiteY105" fmla="*/ 3480770 h 3482342"/>
              <a:gd name="connsiteX106" fmla="*/ 0 w 12192000"/>
              <a:gd name="connsiteY106" fmla="*/ 3482342 h 3482342"/>
              <a:gd name="connsiteX107" fmla="*/ 0 w 12192000"/>
              <a:gd name="connsiteY107"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294073 w 12192000"/>
              <a:gd name="connsiteY17" fmla="*/ 897260 h 3482342"/>
              <a:gd name="connsiteX18" fmla="*/ 11228040 w 12192000"/>
              <a:gd name="connsiteY18" fmla="*/ 958953 h 3482342"/>
              <a:gd name="connsiteX19" fmla="*/ 11193568 w 12192000"/>
              <a:gd name="connsiteY19" fmla="*/ 982314 h 3482342"/>
              <a:gd name="connsiteX20" fmla="*/ 11139869 w 12192000"/>
              <a:gd name="connsiteY20" fmla="*/ 1126133 h 3482342"/>
              <a:gd name="connsiteX21" fmla="*/ 11003287 w 12192000"/>
              <a:gd name="connsiteY21" fmla="*/ 1243468 h 3482342"/>
              <a:gd name="connsiteX22" fmla="*/ 10930447 w 12192000"/>
              <a:gd name="connsiteY22" fmla="*/ 1287088 h 3482342"/>
              <a:gd name="connsiteX23" fmla="*/ 10832727 w 12192000"/>
              <a:gd name="connsiteY23" fmla="*/ 1341335 h 3482342"/>
              <a:gd name="connsiteX24" fmla="*/ 10720408 w 12192000"/>
              <a:gd name="connsiteY24" fmla="*/ 1344999 h 3482342"/>
              <a:gd name="connsiteX25" fmla="*/ 10635456 w 12192000"/>
              <a:gd name="connsiteY25" fmla="*/ 1337688 h 3482342"/>
              <a:gd name="connsiteX26" fmla="*/ 10629954 w 12192000"/>
              <a:gd name="connsiteY26" fmla="*/ 1330628 h 3482342"/>
              <a:gd name="connsiteX27" fmla="*/ 10623883 w 12192000"/>
              <a:gd name="connsiteY27" fmla="*/ 1332776 h 3482342"/>
              <a:gd name="connsiteX28" fmla="*/ 10622090 w 12192000"/>
              <a:gd name="connsiteY28" fmla="*/ 1341385 h 3482342"/>
              <a:gd name="connsiteX29" fmla="*/ 10573203 w 12192000"/>
              <a:gd name="connsiteY29" fmla="*/ 1351996 h 3482342"/>
              <a:gd name="connsiteX30" fmla="*/ 10513263 w 12192000"/>
              <a:gd name="connsiteY30" fmla="*/ 1350756 h 3482342"/>
              <a:gd name="connsiteX31" fmla="*/ 10464012 w 12192000"/>
              <a:gd name="connsiteY31" fmla="*/ 1391778 h 3482342"/>
              <a:gd name="connsiteX32" fmla="*/ 10405409 w 12192000"/>
              <a:gd name="connsiteY32" fmla="*/ 1422789 h 3482342"/>
              <a:gd name="connsiteX33" fmla="*/ 10370530 w 12192000"/>
              <a:gd name="connsiteY33" fmla="*/ 1441596 h 3482342"/>
              <a:gd name="connsiteX34" fmla="*/ 10264922 w 12192000"/>
              <a:gd name="connsiteY34" fmla="*/ 1472107 h 3482342"/>
              <a:gd name="connsiteX35" fmla="*/ 10058690 w 12192000"/>
              <a:gd name="connsiteY35" fmla="*/ 1474888 h 3482342"/>
              <a:gd name="connsiteX36" fmla="*/ 10004424 w 12192000"/>
              <a:gd name="connsiteY36" fmla="*/ 1489801 h 3482342"/>
              <a:gd name="connsiteX37" fmla="*/ 9999951 w 12192000"/>
              <a:gd name="connsiteY37" fmla="*/ 1499127 h 3482342"/>
              <a:gd name="connsiteX38" fmla="*/ 9845462 w 12192000"/>
              <a:gd name="connsiteY38" fmla="*/ 1548192 h 3482342"/>
              <a:gd name="connsiteX39" fmla="*/ 9736156 w 12192000"/>
              <a:gd name="connsiteY39" fmla="*/ 1581928 h 3482342"/>
              <a:gd name="connsiteX40" fmla="*/ 9693355 w 12192000"/>
              <a:gd name="connsiteY40" fmla="*/ 1602632 h 3482342"/>
              <a:gd name="connsiteX41" fmla="*/ 9664242 w 12192000"/>
              <a:gd name="connsiteY41" fmla="*/ 1622075 h 3482342"/>
              <a:gd name="connsiteX42" fmla="*/ 9579195 w 12192000"/>
              <a:gd name="connsiteY42" fmla="*/ 1648017 h 3482342"/>
              <a:gd name="connsiteX43" fmla="*/ 9433652 w 12192000"/>
              <a:gd name="connsiteY43" fmla="*/ 1681174 h 3482342"/>
              <a:gd name="connsiteX44" fmla="*/ 9403775 w 12192000"/>
              <a:gd name="connsiteY44" fmla="*/ 1690403 h 3482342"/>
              <a:gd name="connsiteX45" fmla="*/ 9382503 w 12192000"/>
              <a:gd name="connsiteY45" fmla="*/ 1706957 h 3482342"/>
              <a:gd name="connsiteX46" fmla="*/ 9381410 w 12192000"/>
              <a:gd name="connsiteY46" fmla="*/ 1718312 h 3482342"/>
              <a:gd name="connsiteX47" fmla="*/ 9365685 w 12192000"/>
              <a:gd name="connsiteY47" fmla="*/ 1724772 h 3482342"/>
              <a:gd name="connsiteX48" fmla="*/ 9278020 w 12192000"/>
              <a:gd name="connsiteY48" fmla="*/ 1741161 h 3482342"/>
              <a:gd name="connsiteX49" fmla="*/ 9217145 w 12192000"/>
              <a:gd name="connsiteY49" fmla="*/ 1771195 h 3482342"/>
              <a:gd name="connsiteX50" fmla="*/ 8955875 w 12192000"/>
              <a:gd name="connsiteY50" fmla="*/ 1796806 h 3482342"/>
              <a:gd name="connsiteX51" fmla="*/ 8648415 w 12192000"/>
              <a:gd name="connsiteY51" fmla="*/ 1878623 h 3482342"/>
              <a:gd name="connsiteX52" fmla="*/ 8524524 w 12192000"/>
              <a:gd name="connsiteY52" fmla="*/ 1902425 h 3482342"/>
              <a:gd name="connsiteX53" fmla="*/ 8436742 w 12192000"/>
              <a:gd name="connsiteY53" fmla="*/ 1923967 h 3482342"/>
              <a:gd name="connsiteX54" fmla="*/ 8345228 w 12192000"/>
              <a:gd name="connsiteY54" fmla="*/ 1939822 h 3482342"/>
              <a:gd name="connsiteX55" fmla="*/ 8236214 w 12192000"/>
              <a:gd name="connsiteY55" fmla="*/ 1909725 h 3482342"/>
              <a:gd name="connsiteX56" fmla="*/ 8132104 w 12192000"/>
              <a:gd name="connsiteY56" fmla="*/ 1895727 h 3482342"/>
              <a:gd name="connsiteX57" fmla="*/ 7918078 w 12192000"/>
              <a:gd name="connsiteY57" fmla="*/ 1862668 h 3482342"/>
              <a:gd name="connsiteX58" fmla="*/ 7817899 w 12192000"/>
              <a:gd name="connsiteY58" fmla="*/ 1862176 h 3482342"/>
              <a:gd name="connsiteX59" fmla="*/ 7768994 w 12192000"/>
              <a:gd name="connsiteY59" fmla="*/ 1855721 h 3482342"/>
              <a:gd name="connsiteX60" fmla="*/ 7618027 w 12192000"/>
              <a:gd name="connsiteY60" fmla="*/ 1830959 h 3482342"/>
              <a:gd name="connsiteX61" fmla="*/ 7449425 w 12192000"/>
              <a:gd name="connsiteY61" fmla="*/ 1810910 h 3482342"/>
              <a:gd name="connsiteX62" fmla="*/ 7342915 w 12192000"/>
              <a:gd name="connsiteY62" fmla="*/ 1819827 h 3482342"/>
              <a:gd name="connsiteX63" fmla="*/ 7255191 w 12192000"/>
              <a:gd name="connsiteY63" fmla="*/ 1834354 h 3482342"/>
              <a:gd name="connsiteX64" fmla="*/ 7131205 w 12192000"/>
              <a:gd name="connsiteY64" fmla="*/ 1845557 h 3482342"/>
              <a:gd name="connsiteX65" fmla="*/ 6917124 w 12192000"/>
              <a:gd name="connsiteY65" fmla="*/ 1837109 h 3482342"/>
              <a:gd name="connsiteX66" fmla="*/ 6837145 w 12192000"/>
              <a:gd name="connsiteY66" fmla="*/ 1870724 h 3482342"/>
              <a:gd name="connsiteX67" fmla="*/ 6753991 w 12192000"/>
              <a:gd name="connsiteY67" fmla="*/ 1860969 h 3482342"/>
              <a:gd name="connsiteX68" fmla="*/ 6727754 w 12192000"/>
              <a:gd name="connsiteY68" fmla="*/ 1882372 h 3482342"/>
              <a:gd name="connsiteX69" fmla="*/ 6723371 w 12192000"/>
              <a:gd name="connsiteY69" fmla="*/ 1886494 h 3482342"/>
              <a:gd name="connsiteX70" fmla="*/ 6702779 w 12192000"/>
              <a:gd name="connsiteY70" fmla="*/ 1893601 h 3482342"/>
              <a:gd name="connsiteX71" fmla="*/ 6700779 w 12192000"/>
              <a:gd name="connsiteY71" fmla="*/ 1907344 h 3482342"/>
              <a:gd name="connsiteX72" fmla="*/ 6672513 w 12192000"/>
              <a:gd name="connsiteY72" fmla="*/ 1926452 h 3482342"/>
              <a:gd name="connsiteX73" fmla="*/ 6633549 w 12192000"/>
              <a:gd name="connsiteY73" fmla="*/ 1936255 h 3482342"/>
              <a:gd name="connsiteX74" fmla="*/ 6444344 w 12192000"/>
              <a:gd name="connsiteY74" fmla="*/ 1969663 h 3482342"/>
              <a:gd name="connsiteX75" fmla="*/ 6333446 w 12192000"/>
              <a:gd name="connsiteY75" fmla="*/ 1997163 h 3482342"/>
              <a:gd name="connsiteX76" fmla="*/ 6294933 w 12192000"/>
              <a:gd name="connsiteY76" fmla="*/ 2019412 h 3482342"/>
              <a:gd name="connsiteX77" fmla="*/ 6238719 w 12192000"/>
              <a:gd name="connsiteY77" fmla="*/ 2042547 h 3482342"/>
              <a:gd name="connsiteX78" fmla="*/ 6142310 w 12192000"/>
              <a:gd name="connsiteY78" fmla="*/ 2092510 h 3482342"/>
              <a:gd name="connsiteX79" fmla="*/ 6007916 w 12192000"/>
              <a:gd name="connsiteY79" fmla="*/ 2143752 h 3482342"/>
              <a:gd name="connsiteX80" fmla="*/ 5894610 w 12192000"/>
              <a:gd name="connsiteY80" fmla="*/ 2130684 h 3482342"/>
              <a:gd name="connsiteX81" fmla="*/ 5817682 w 12192000"/>
              <a:gd name="connsiteY81" fmla="*/ 2157358 h 3482342"/>
              <a:gd name="connsiteX82" fmla="*/ 5591469 w 12192000"/>
              <a:gd name="connsiteY82" fmla="*/ 2178389 h 3482342"/>
              <a:gd name="connsiteX83" fmla="*/ 5414282 w 12192000"/>
              <a:gd name="connsiteY83" fmla="*/ 2183070 h 3482342"/>
              <a:gd name="connsiteX84" fmla="*/ 5368369 w 12192000"/>
              <a:gd name="connsiteY84" fmla="*/ 2204272 h 3482342"/>
              <a:gd name="connsiteX85" fmla="*/ 5291263 w 12192000"/>
              <a:gd name="connsiteY85" fmla="*/ 2239182 h 3482342"/>
              <a:gd name="connsiteX86" fmla="*/ 5240857 w 12192000"/>
              <a:gd name="connsiteY86" fmla="*/ 2289444 h 3482342"/>
              <a:gd name="connsiteX87" fmla="*/ 5173523 w 12192000"/>
              <a:gd name="connsiteY87" fmla="*/ 2309057 h 3482342"/>
              <a:gd name="connsiteX88" fmla="*/ 5148543 w 12192000"/>
              <a:gd name="connsiteY88" fmla="*/ 2282356 h 3482342"/>
              <a:gd name="connsiteX89" fmla="*/ 5079548 w 12192000"/>
              <a:gd name="connsiteY89" fmla="*/ 2313485 h 3482342"/>
              <a:gd name="connsiteX90" fmla="*/ 4975908 w 12192000"/>
              <a:gd name="connsiteY90" fmla="*/ 2364128 h 3482342"/>
              <a:gd name="connsiteX91" fmla="*/ 4913723 w 12192000"/>
              <a:gd name="connsiteY91" fmla="*/ 2385265 h 3482342"/>
              <a:gd name="connsiteX92" fmla="*/ 4746485 w 12192000"/>
              <a:gd name="connsiteY92" fmla="*/ 2451769 h 3482342"/>
              <a:gd name="connsiteX93" fmla="*/ 4681588 w 12192000"/>
              <a:gd name="connsiteY93" fmla="*/ 2467494 h 3482342"/>
              <a:gd name="connsiteX94" fmla="*/ 1783655 w 12192000"/>
              <a:gd name="connsiteY94" fmla="*/ 3163860 h 3482342"/>
              <a:gd name="connsiteX95" fmla="*/ 1325955 w 12192000"/>
              <a:gd name="connsiteY95" fmla="*/ 3176692 h 3482342"/>
              <a:gd name="connsiteX96" fmla="*/ 1190384 w 12192000"/>
              <a:gd name="connsiteY96" fmla="*/ 3203504 h 3482342"/>
              <a:gd name="connsiteX97" fmla="*/ 1094537 w 12192000"/>
              <a:gd name="connsiteY97" fmla="*/ 3229469 h 3482342"/>
              <a:gd name="connsiteX98" fmla="*/ 779276 w 12192000"/>
              <a:gd name="connsiteY98" fmla="*/ 3327290 h 3482342"/>
              <a:gd name="connsiteX99" fmla="*/ 600378 w 12192000"/>
              <a:gd name="connsiteY99" fmla="*/ 3335250 h 3482342"/>
              <a:gd name="connsiteX100" fmla="*/ 493457 w 12192000"/>
              <a:gd name="connsiteY100" fmla="*/ 3365044 h 3482342"/>
              <a:gd name="connsiteX101" fmla="*/ 349402 w 12192000"/>
              <a:gd name="connsiteY101" fmla="*/ 3380897 h 3482342"/>
              <a:gd name="connsiteX102" fmla="*/ 192183 w 12192000"/>
              <a:gd name="connsiteY102" fmla="*/ 3460075 h 3482342"/>
              <a:gd name="connsiteX103" fmla="*/ 46713 w 12192000"/>
              <a:gd name="connsiteY103" fmla="*/ 3462986 h 3482342"/>
              <a:gd name="connsiteX104" fmla="*/ 2765 w 12192000"/>
              <a:gd name="connsiteY104" fmla="*/ 3480770 h 3482342"/>
              <a:gd name="connsiteX105" fmla="*/ 0 w 12192000"/>
              <a:gd name="connsiteY105" fmla="*/ 3482342 h 3482342"/>
              <a:gd name="connsiteX106" fmla="*/ 0 w 12192000"/>
              <a:gd name="connsiteY106"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40020 w 12192000"/>
              <a:gd name="connsiteY16" fmla="*/ 794059 h 3482342"/>
              <a:gd name="connsiteX17" fmla="*/ 11338523 w 12192000"/>
              <a:gd name="connsiteY17" fmla="*/ 852810 h 3482342"/>
              <a:gd name="connsiteX18" fmla="*/ 11228040 w 12192000"/>
              <a:gd name="connsiteY18" fmla="*/ 958953 h 3482342"/>
              <a:gd name="connsiteX19" fmla="*/ 11193568 w 12192000"/>
              <a:gd name="connsiteY19" fmla="*/ 982314 h 3482342"/>
              <a:gd name="connsiteX20" fmla="*/ 11139869 w 12192000"/>
              <a:gd name="connsiteY20" fmla="*/ 1126133 h 3482342"/>
              <a:gd name="connsiteX21" fmla="*/ 11003287 w 12192000"/>
              <a:gd name="connsiteY21" fmla="*/ 1243468 h 3482342"/>
              <a:gd name="connsiteX22" fmla="*/ 10930447 w 12192000"/>
              <a:gd name="connsiteY22" fmla="*/ 1287088 h 3482342"/>
              <a:gd name="connsiteX23" fmla="*/ 10832727 w 12192000"/>
              <a:gd name="connsiteY23" fmla="*/ 1341335 h 3482342"/>
              <a:gd name="connsiteX24" fmla="*/ 10720408 w 12192000"/>
              <a:gd name="connsiteY24" fmla="*/ 1344999 h 3482342"/>
              <a:gd name="connsiteX25" fmla="*/ 10635456 w 12192000"/>
              <a:gd name="connsiteY25" fmla="*/ 1337688 h 3482342"/>
              <a:gd name="connsiteX26" fmla="*/ 10629954 w 12192000"/>
              <a:gd name="connsiteY26" fmla="*/ 1330628 h 3482342"/>
              <a:gd name="connsiteX27" fmla="*/ 10623883 w 12192000"/>
              <a:gd name="connsiteY27" fmla="*/ 1332776 h 3482342"/>
              <a:gd name="connsiteX28" fmla="*/ 10622090 w 12192000"/>
              <a:gd name="connsiteY28" fmla="*/ 1341385 h 3482342"/>
              <a:gd name="connsiteX29" fmla="*/ 10573203 w 12192000"/>
              <a:gd name="connsiteY29" fmla="*/ 1351996 h 3482342"/>
              <a:gd name="connsiteX30" fmla="*/ 10513263 w 12192000"/>
              <a:gd name="connsiteY30" fmla="*/ 1350756 h 3482342"/>
              <a:gd name="connsiteX31" fmla="*/ 10464012 w 12192000"/>
              <a:gd name="connsiteY31" fmla="*/ 1391778 h 3482342"/>
              <a:gd name="connsiteX32" fmla="*/ 10405409 w 12192000"/>
              <a:gd name="connsiteY32" fmla="*/ 1422789 h 3482342"/>
              <a:gd name="connsiteX33" fmla="*/ 10370530 w 12192000"/>
              <a:gd name="connsiteY33" fmla="*/ 1441596 h 3482342"/>
              <a:gd name="connsiteX34" fmla="*/ 10264922 w 12192000"/>
              <a:gd name="connsiteY34" fmla="*/ 1472107 h 3482342"/>
              <a:gd name="connsiteX35" fmla="*/ 10058690 w 12192000"/>
              <a:gd name="connsiteY35" fmla="*/ 1474888 h 3482342"/>
              <a:gd name="connsiteX36" fmla="*/ 10004424 w 12192000"/>
              <a:gd name="connsiteY36" fmla="*/ 1489801 h 3482342"/>
              <a:gd name="connsiteX37" fmla="*/ 9999951 w 12192000"/>
              <a:gd name="connsiteY37" fmla="*/ 1499127 h 3482342"/>
              <a:gd name="connsiteX38" fmla="*/ 9845462 w 12192000"/>
              <a:gd name="connsiteY38" fmla="*/ 1548192 h 3482342"/>
              <a:gd name="connsiteX39" fmla="*/ 9736156 w 12192000"/>
              <a:gd name="connsiteY39" fmla="*/ 1581928 h 3482342"/>
              <a:gd name="connsiteX40" fmla="*/ 9693355 w 12192000"/>
              <a:gd name="connsiteY40" fmla="*/ 1602632 h 3482342"/>
              <a:gd name="connsiteX41" fmla="*/ 9664242 w 12192000"/>
              <a:gd name="connsiteY41" fmla="*/ 1622075 h 3482342"/>
              <a:gd name="connsiteX42" fmla="*/ 9579195 w 12192000"/>
              <a:gd name="connsiteY42" fmla="*/ 1648017 h 3482342"/>
              <a:gd name="connsiteX43" fmla="*/ 9433652 w 12192000"/>
              <a:gd name="connsiteY43" fmla="*/ 1681174 h 3482342"/>
              <a:gd name="connsiteX44" fmla="*/ 9403775 w 12192000"/>
              <a:gd name="connsiteY44" fmla="*/ 1690403 h 3482342"/>
              <a:gd name="connsiteX45" fmla="*/ 9382503 w 12192000"/>
              <a:gd name="connsiteY45" fmla="*/ 1706957 h 3482342"/>
              <a:gd name="connsiteX46" fmla="*/ 9381410 w 12192000"/>
              <a:gd name="connsiteY46" fmla="*/ 1718312 h 3482342"/>
              <a:gd name="connsiteX47" fmla="*/ 9365685 w 12192000"/>
              <a:gd name="connsiteY47" fmla="*/ 1724772 h 3482342"/>
              <a:gd name="connsiteX48" fmla="*/ 9278020 w 12192000"/>
              <a:gd name="connsiteY48" fmla="*/ 1741161 h 3482342"/>
              <a:gd name="connsiteX49" fmla="*/ 9217145 w 12192000"/>
              <a:gd name="connsiteY49" fmla="*/ 1771195 h 3482342"/>
              <a:gd name="connsiteX50" fmla="*/ 8955875 w 12192000"/>
              <a:gd name="connsiteY50" fmla="*/ 1796806 h 3482342"/>
              <a:gd name="connsiteX51" fmla="*/ 8648415 w 12192000"/>
              <a:gd name="connsiteY51" fmla="*/ 1878623 h 3482342"/>
              <a:gd name="connsiteX52" fmla="*/ 8524524 w 12192000"/>
              <a:gd name="connsiteY52" fmla="*/ 1902425 h 3482342"/>
              <a:gd name="connsiteX53" fmla="*/ 8436742 w 12192000"/>
              <a:gd name="connsiteY53" fmla="*/ 1923967 h 3482342"/>
              <a:gd name="connsiteX54" fmla="*/ 8345228 w 12192000"/>
              <a:gd name="connsiteY54" fmla="*/ 1939822 h 3482342"/>
              <a:gd name="connsiteX55" fmla="*/ 8236214 w 12192000"/>
              <a:gd name="connsiteY55" fmla="*/ 1909725 h 3482342"/>
              <a:gd name="connsiteX56" fmla="*/ 8132104 w 12192000"/>
              <a:gd name="connsiteY56" fmla="*/ 1895727 h 3482342"/>
              <a:gd name="connsiteX57" fmla="*/ 7918078 w 12192000"/>
              <a:gd name="connsiteY57" fmla="*/ 1862668 h 3482342"/>
              <a:gd name="connsiteX58" fmla="*/ 7817899 w 12192000"/>
              <a:gd name="connsiteY58" fmla="*/ 1862176 h 3482342"/>
              <a:gd name="connsiteX59" fmla="*/ 7768994 w 12192000"/>
              <a:gd name="connsiteY59" fmla="*/ 1855721 h 3482342"/>
              <a:gd name="connsiteX60" fmla="*/ 7618027 w 12192000"/>
              <a:gd name="connsiteY60" fmla="*/ 1830959 h 3482342"/>
              <a:gd name="connsiteX61" fmla="*/ 7449425 w 12192000"/>
              <a:gd name="connsiteY61" fmla="*/ 1810910 h 3482342"/>
              <a:gd name="connsiteX62" fmla="*/ 7342915 w 12192000"/>
              <a:gd name="connsiteY62" fmla="*/ 1819827 h 3482342"/>
              <a:gd name="connsiteX63" fmla="*/ 7255191 w 12192000"/>
              <a:gd name="connsiteY63" fmla="*/ 1834354 h 3482342"/>
              <a:gd name="connsiteX64" fmla="*/ 7131205 w 12192000"/>
              <a:gd name="connsiteY64" fmla="*/ 1845557 h 3482342"/>
              <a:gd name="connsiteX65" fmla="*/ 6917124 w 12192000"/>
              <a:gd name="connsiteY65" fmla="*/ 1837109 h 3482342"/>
              <a:gd name="connsiteX66" fmla="*/ 6837145 w 12192000"/>
              <a:gd name="connsiteY66" fmla="*/ 1870724 h 3482342"/>
              <a:gd name="connsiteX67" fmla="*/ 6753991 w 12192000"/>
              <a:gd name="connsiteY67" fmla="*/ 1860969 h 3482342"/>
              <a:gd name="connsiteX68" fmla="*/ 6727754 w 12192000"/>
              <a:gd name="connsiteY68" fmla="*/ 1882372 h 3482342"/>
              <a:gd name="connsiteX69" fmla="*/ 6723371 w 12192000"/>
              <a:gd name="connsiteY69" fmla="*/ 1886494 h 3482342"/>
              <a:gd name="connsiteX70" fmla="*/ 6702779 w 12192000"/>
              <a:gd name="connsiteY70" fmla="*/ 1893601 h 3482342"/>
              <a:gd name="connsiteX71" fmla="*/ 6700779 w 12192000"/>
              <a:gd name="connsiteY71" fmla="*/ 1907344 h 3482342"/>
              <a:gd name="connsiteX72" fmla="*/ 6672513 w 12192000"/>
              <a:gd name="connsiteY72" fmla="*/ 1926452 h 3482342"/>
              <a:gd name="connsiteX73" fmla="*/ 6633549 w 12192000"/>
              <a:gd name="connsiteY73" fmla="*/ 1936255 h 3482342"/>
              <a:gd name="connsiteX74" fmla="*/ 6444344 w 12192000"/>
              <a:gd name="connsiteY74" fmla="*/ 1969663 h 3482342"/>
              <a:gd name="connsiteX75" fmla="*/ 6333446 w 12192000"/>
              <a:gd name="connsiteY75" fmla="*/ 1997163 h 3482342"/>
              <a:gd name="connsiteX76" fmla="*/ 6294933 w 12192000"/>
              <a:gd name="connsiteY76" fmla="*/ 2019412 h 3482342"/>
              <a:gd name="connsiteX77" fmla="*/ 6238719 w 12192000"/>
              <a:gd name="connsiteY77" fmla="*/ 2042547 h 3482342"/>
              <a:gd name="connsiteX78" fmla="*/ 6142310 w 12192000"/>
              <a:gd name="connsiteY78" fmla="*/ 2092510 h 3482342"/>
              <a:gd name="connsiteX79" fmla="*/ 6007916 w 12192000"/>
              <a:gd name="connsiteY79" fmla="*/ 2143752 h 3482342"/>
              <a:gd name="connsiteX80" fmla="*/ 5894610 w 12192000"/>
              <a:gd name="connsiteY80" fmla="*/ 2130684 h 3482342"/>
              <a:gd name="connsiteX81" fmla="*/ 5817682 w 12192000"/>
              <a:gd name="connsiteY81" fmla="*/ 2157358 h 3482342"/>
              <a:gd name="connsiteX82" fmla="*/ 5591469 w 12192000"/>
              <a:gd name="connsiteY82" fmla="*/ 2178389 h 3482342"/>
              <a:gd name="connsiteX83" fmla="*/ 5414282 w 12192000"/>
              <a:gd name="connsiteY83" fmla="*/ 2183070 h 3482342"/>
              <a:gd name="connsiteX84" fmla="*/ 5368369 w 12192000"/>
              <a:gd name="connsiteY84" fmla="*/ 2204272 h 3482342"/>
              <a:gd name="connsiteX85" fmla="*/ 5291263 w 12192000"/>
              <a:gd name="connsiteY85" fmla="*/ 2239182 h 3482342"/>
              <a:gd name="connsiteX86" fmla="*/ 5240857 w 12192000"/>
              <a:gd name="connsiteY86" fmla="*/ 2289444 h 3482342"/>
              <a:gd name="connsiteX87" fmla="*/ 5173523 w 12192000"/>
              <a:gd name="connsiteY87" fmla="*/ 2309057 h 3482342"/>
              <a:gd name="connsiteX88" fmla="*/ 5148543 w 12192000"/>
              <a:gd name="connsiteY88" fmla="*/ 2282356 h 3482342"/>
              <a:gd name="connsiteX89" fmla="*/ 5079548 w 12192000"/>
              <a:gd name="connsiteY89" fmla="*/ 2313485 h 3482342"/>
              <a:gd name="connsiteX90" fmla="*/ 4975908 w 12192000"/>
              <a:gd name="connsiteY90" fmla="*/ 2364128 h 3482342"/>
              <a:gd name="connsiteX91" fmla="*/ 4913723 w 12192000"/>
              <a:gd name="connsiteY91" fmla="*/ 2385265 h 3482342"/>
              <a:gd name="connsiteX92" fmla="*/ 4746485 w 12192000"/>
              <a:gd name="connsiteY92" fmla="*/ 2451769 h 3482342"/>
              <a:gd name="connsiteX93" fmla="*/ 4681588 w 12192000"/>
              <a:gd name="connsiteY93" fmla="*/ 2467494 h 3482342"/>
              <a:gd name="connsiteX94" fmla="*/ 1783655 w 12192000"/>
              <a:gd name="connsiteY94" fmla="*/ 3163860 h 3482342"/>
              <a:gd name="connsiteX95" fmla="*/ 1325955 w 12192000"/>
              <a:gd name="connsiteY95" fmla="*/ 3176692 h 3482342"/>
              <a:gd name="connsiteX96" fmla="*/ 1190384 w 12192000"/>
              <a:gd name="connsiteY96" fmla="*/ 3203504 h 3482342"/>
              <a:gd name="connsiteX97" fmla="*/ 1094537 w 12192000"/>
              <a:gd name="connsiteY97" fmla="*/ 3229469 h 3482342"/>
              <a:gd name="connsiteX98" fmla="*/ 779276 w 12192000"/>
              <a:gd name="connsiteY98" fmla="*/ 3327290 h 3482342"/>
              <a:gd name="connsiteX99" fmla="*/ 600378 w 12192000"/>
              <a:gd name="connsiteY99" fmla="*/ 3335250 h 3482342"/>
              <a:gd name="connsiteX100" fmla="*/ 493457 w 12192000"/>
              <a:gd name="connsiteY100" fmla="*/ 3365044 h 3482342"/>
              <a:gd name="connsiteX101" fmla="*/ 349402 w 12192000"/>
              <a:gd name="connsiteY101" fmla="*/ 3380897 h 3482342"/>
              <a:gd name="connsiteX102" fmla="*/ 192183 w 12192000"/>
              <a:gd name="connsiteY102" fmla="*/ 3460075 h 3482342"/>
              <a:gd name="connsiteX103" fmla="*/ 46713 w 12192000"/>
              <a:gd name="connsiteY103" fmla="*/ 3462986 h 3482342"/>
              <a:gd name="connsiteX104" fmla="*/ 2765 w 12192000"/>
              <a:gd name="connsiteY104" fmla="*/ 3480770 h 3482342"/>
              <a:gd name="connsiteX105" fmla="*/ 0 w 12192000"/>
              <a:gd name="connsiteY105" fmla="*/ 3482342 h 3482342"/>
              <a:gd name="connsiteX106" fmla="*/ 0 w 12192000"/>
              <a:gd name="connsiteY106"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77421 w 12192000"/>
              <a:gd name="connsiteY15" fmla="*/ 763181 h 3482342"/>
              <a:gd name="connsiteX16" fmla="*/ 11501920 w 12192000"/>
              <a:gd name="connsiteY16" fmla="*/ 813109 h 3482342"/>
              <a:gd name="connsiteX17" fmla="*/ 11338523 w 12192000"/>
              <a:gd name="connsiteY17" fmla="*/ 852810 h 3482342"/>
              <a:gd name="connsiteX18" fmla="*/ 11228040 w 12192000"/>
              <a:gd name="connsiteY18" fmla="*/ 958953 h 3482342"/>
              <a:gd name="connsiteX19" fmla="*/ 11193568 w 12192000"/>
              <a:gd name="connsiteY19" fmla="*/ 982314 h 3482342"/>
              <a:gd name="connsiteX20" fmla="*/ 11139869 w 12192000"/>
              <a:gd name="connsiteY20" fmla="*/ 1126133 h 3482342"/>
              <a:gd name="connsiteX21" fmla="*/ 11003287 w 12192000"/>
              <a:gd name="connsiteY21" fmla="*/ 1243468 h 3482342"/>
              <a:gd name="connsiteX22" fmla="*/ 10930447 w 12192000"/>
              <a:gd name="connsiteY22" fmla="*/ 1287088 h 3482342"/>
              <a:gd name="connsiteX23" fmla="*/ 10832727 w 12192000"/>
              <a:gd name="connsiteY23" fmla="*/ 1341335 h 3482342"/>
              <a:gd name="connsiteX24" fmla="*/ 10720408 w 12192000"/>
              <a:gd name="connsiteY24" fmla="*/ 1344999 h 3482342"/>
              <a:gd name="connsiteX25" fmla="*/ 10635456 w 12192000"/>
              <a:gd name="connsiteY25" fmla="*/ 1337688 h 3482342"/>
              <a:gd name="connsiteX26" fmla="*/ 10629954 w 12192000"/>
              <a:gd name="connsiteY26" fmla="*/ 1330628 h 3482342"/>
              <a:gd name="connsiteX27" fmla="*/ 10623883 w 12192000"/>
              <a:gd name="connsiteY27" fmla="*/ 1332776 h 3482342"/>
              <a:gd name="connsiteX28" fmla="*/ 10622090 w 12192000"/>
              <a:gd name="connsiteY28" fmla="*/ 1341385 h 3482342"/>
              <a:gd name="connsiteX29" fmla="*/ 10573203 w 12192000"/>
              <a:gd name="connsiteY29" fmla="*/ 1351996 h 3482342"/>
              <a:gd name="connsiteX30" fmla="*/ 10513263 w 12192000"/>
              <a:gd name="connsiteY30" fmla="*/ 1350756 h 3482342"/>
              <a:gd name="connsiteX31" fmla="*/ 10464012 w 12192000"/>
              <a:gd name="connsiteY31" fmla="*/ 1391778 h 3482342"/>
              <a:gd name="connsiteX32" fmla="*/ 10405409 w 12192000"/>
              <a:gd name="connsiteY32" fmla="*/ 1422789 h 3482342"/>
              <a:gd name="connsiteX33" fmla="*/ 10370530 w 12192000"/>
              <a:gd name="connsiteY33" fmla="*/ 1441596 h 3482342"/>
              <a:gd name="connsiteX34" fmla="*/ 10264922 w 12192000"/>
              <a:gd name="connsiteY34" fmla="*/ 1472107 h 3482342"/>
              <a:gd name="connsiteX35" fmla="*/ 10058690 w 12192000"/>
              <a:gd name="connsiteY35" fmla="*/ 1474888 h 3482342"/>
              <a:gd name="connsiteX36" fmla="*/ 10004424 w 12192000"/>
              <a:gd name="connsiteY36" fmla="*/ 1489801 h 3482342"/>
              <a:gd name="connsiteX37" fmla="*/ 9999951 w 12192000"/>
              <a:gd name="connsiteY37" fmla="*/ 1499127 h 3482342"/>
              <a:gd name="connsiteX38" fmla="*/ 9845462 w 12192000"/>
              <a:gd name="connsiteY38" fmla="*/ 1548192 h 3482342"/>
              <a:gd name="connsiteX39" fmla="*/ 9736156 w 12192000"/>
              <a:gd name="connsiteY39" fmla="*/ 1581928 h 3482342"/>
              <a:gd name="connsiteX40" fmla="*/ 9693355 w 12192000"/>
              <a:gd name="connsiteY40" fmla="*/ 1602632 h 3482342"/>
              <a:gd name="connsiteX41" fmla="*/ 9664242 w 12192000"/>
              <a:gd name="connsiteY41" fmla="*/ 1622075 h 3482342"/>
              <a:gd name="connsiteX42" fmla="*/ 9579195 w 12192000"/>
              <a:gd name="connsiteY42" fmla="*/ 1648017 h 3482342"/>
              <a:gd name="connsiteX43" fmla="*/ 9433652 w 12192000"/>
              <a:gd name="connsiteY43" fmla="*/ 1681174 h 3482342"/>
              <a:gd name="connsiteX44" fmla="*/ 9403775 w 12192000"/>
              <a:gd name="connsiteY44" fmla="*/ 1690403 h 3482342"/>
              <a:gd name="connsiteX45" fmla="*/ 9382503 w 12192000"/>
              <a:gd name="connsiteY45" fmla="*/ 1706957 h 3482342"/>
              <a:gd name="connsiteX46" fmla="*/ 9381410 w 12192000"/>
              <a:gd name="connsiteY46" fmla="*/ 1718312 h 3482342"/>
              <a:gd name="connsiteX47" fmla="*/ 9365685 w 12192000"/>
              <a:gd name="connsiteY47" fmla="*/ 1724772 h 3482342"/>
              <a:gd name="connsiteX48" fmla="*/ 9278020 w 12192000"/>
              <a:gd name="connsiteY48" fmla="*/ 1741161 h 3482342"/>
              <a:gd name="connsiteX49" fmla="*/ 9217145 w 12192000"/>
              <a:gd name="connsiteY49" fmla="*/ 1771195 h 3482342"/>
              <a:gd name="connsiteX50" fmla="*/ 8955875 w 12192000"/>
              <a:gd name="connsiteY50" fmla="*/ 1796806 h 3482342"/>
              <a:gd name="connsiteX51" fmla="*/ 8648415 w 12192000"/>
              <a:gd name="connsiteY51" fmla="*/ 1878623 h 3482342"/>
              <a:gd name="connsiteX52" fmla="*/ 8524524 w 12192000"/>
              <a:gd name="connsiteY52" fmla="*/ 1902425 h 3482342"/>
              <a:gd name="connsiteX53" fmla="*/ 8436742 w 12192000"/>
              <a:gd name="connsiteY53" fmla="*/ 1923967 h 3482342"/>
              <a:gd name="connsiteX54" fmla="*/ 8345228 w 12192000"/>
              <a:gd name="connsiteY54" fmla="*/ 1939822 h 3482342"/>
              <a:gd name="connsiteX55" fmla="*/ 8236214 w 12192000"/>
              <a:gd name="connsiteY55" fmla="*/ 1909725 h 3482342"/>
              <a:gd name="connsiteX56" fmla="*/ 8132104 w 12192000"/>
              <a:gd name="connsiteY56" fmla="*/ 1895727 h 3482342"/>
              <a:gd name="connsiteX57" fmla="*/ 7918078 w 12192000"/>
              <a:gd name="connsiteY57" fmla="*/ 1862668 h 3482342"/>
              <a:gd name="connsiteX58" fmla="*/ 7817899 w 12192000"/>
              <a:gd name="connsiteY58" fmla="*/ 1862176 h 3482342"/>
              <a:gd name="connsiteX59" fmla="*/ 7768994 w 12192000"/>
              <a:gd name="connsiteY59" fmla="*/ 1855721 h 3482342"/>
              <a:gd name="connsiteX60" fmla="*/ 7618027 w 12192000"/>
              <a:gd name="connsiteY60" fmla="*/ 1830959 h 3482342"/>
              <a:gd name="connsiteX61" fmla="*/ 7449425 w 12192000"/>
              <a:gd name="connsiteY61" fmla="*/ 1810910 h 3482342"/>
              <a:gd name="connsiteX62" fmla="*/ 7342915 w 12192000"/>
              <a:gd name="connsiteY62" fmla="*/ 1819827 h 3482342"/>
              <a:gd name="connsiteX63" fmla="*/ 7255191 w 12192000"/>
              <a:gd name="connsiteY63" fmla="*/ 1834354 h 3482342"/>
              <a:gd name="connsiteX64" fmla="*/ 7131205 w 12192000"/>
              <a:gd name="connsiteY64" fmla="*/ 1845557 h 3482342"/>
              <a:gd name="connsiteX65" fmla="*/ 6917124 w 12192000"/>
              <a:gd name="connsiteY65" fmla="*/ 1837109 h 3482342"/>
              <a:gd name="connsiteX66" fmla="*/ 6837145 w 12192000"/>
              <a:gd name="connsiteY66" fmla="*/ 1870724 h 3482342"/>
              <a:gd name="connsiteX67" fmla="*/ 6753991 w 12192000"/>
              <a:gd name="connsiteY67" fmla="*/ 1860969 h 3482342"/>
              <a:gd name="connsiteX68" fmla="*/ 6727754 w 12192000"/>
              <a:gd name="connsiteY68" fmla="*/ 1882372 h 3482342"/>
              <a:gd name="connsiteX69" fmla="*/ 6723371 w 12192000"/>
              <a:gd name="connsiteY69" fmla="*/ 1886494 h 3482342"/>
              <a:gd name="connsiteX70" fmla="*/ 6702779 w 12192000"/>
              <a:gd name="connsiteY70" fmla="*/ 1893601 h 3482342"/>
              <a:gd name="connsiteX71" fmla="*/ 6700779 w 12192000"/>
              <a:gd name="connsiteY71" fmla="*/ 1907344 h 3482342"/>
              <a:gd name="connsiteX72" fmla="*/ 6672513 w 12192000"/>
              <a:gd name="connsiteY72" fmla="*/ 1926452 h 3482342"/>
              <a:gd name="connsiteX73" fmla="*/ 6633549 w 12192000"/>
              <a:gd name="connsiteY73" fmla="*/ 1936255 h 3482342"/>
              <a:gd name="connsiteX74" fmla="*/ 6444344 w 12192000"/>
              <a:gd name="connsiteY74" fmla="*/ 1969663 h 3482342"/>
              <a:gd name="connsiteX75" fmla="*/ 6333446 w 12192000"/>
              <a:gd name="connsiteY75" fmla="*/ 1997163 h 3482342"/>
              <a:gd name="connsiteX76" fmla="*/ 6294933 w 12192000"/>
              <a:gd name="connsiteY76" fmla="*/ 2019412 h 3482342"/>
              <a:gd name="connsiteX77" fmla="*/ 6238719 w 12192000"/>
              <a:gd name="connsiteY77" fmla="*/ 2042547 h 3482342"/>
              <a:gd name="connsiteX78" fmla="*/ 6142310 w 12192000"/>
              <a:gd name="connsiteY78" fmla="*/ 2092510 h 3482342"/>
              <a:gd name="connsiteX79" fmla="*/ 6007916 w 12192000"/>
              <a:gd name="connsiteY79" fmla="*/ 2143752 h 3482342"/>
              <a:gd name="connsiteX80" fmla="*/ 5894610 w 12192000"/>
              <a:gd name="connsiteY80" fmla="*/ 2130684 h 3482342"/>
              <a:gd name="connsiteX81" fmla="*/ 5817682 w 12192000"/>
              <a:gd name="connsiteY81" fmla="*/ 2157358 h 3482342"/>
              <a:gd name="connsiteX82" fmla="*/ 5591469 w 12192000"/>
              <a:gd name="connsiteY82" fmla="*/ 2178389 h 3482342"/>
              <a:gd name="connsiteX83" fmla="*/ 5414282 w 12192000"/>
              <a:gd name="connsiteY83" fmla="*/ 2183070 h 3482342"/>
              <a:gd name="connsiteX84" fmla="*/ 5368369 w 12192000"/>
              <a:gd name="connsiteY84" fmla="*/ 2204272 h 3482342"/>
              <a:gd name="connsiteX85" fmla="*/ 5291263 w 12192000"/>
              <a:gd name="connsiteY85" fmla="*/ 2239182 h 3482342"/>
              <a:gd name="connsiteX86" fmla="*/ 5240857 w 12192000"/>
              <a:gd name="connsiteY86" fmla="*/ 2289444 h 3482342"/>
              <a:gd name="connsiteX87" fmla="*/ 5173523 w 12192000"/>
              <a:gd name="connsiteY87" fmla="*/ 2309057 h 3482342"/>
              <a:gd name="connsiteX88" fmla="*/ 5148543 w 12192000"/>
              <a:gd name="connsiteY88" fmla="*/ 2282356 h 3482342"/>
              <a:gd name="connsiteX89" fmla="*/ 5079548 w 12192000"/>
              <a:gd name="connsiteY89" fmla="*/ 2313485 h 3482342"/>
              <a:gd name="connsiteX90" fmla="*/ 4975908 w 12192000"/>
              <a:gd name="connsiteY90" fmla="*/ 2364128 h 3482342"/>
              <a:gd name="connsiteX91" fmla="*/ 4913723 w 12192000"/>
              <a:gd name="connsiteY91" fmla="*/ 2385265 h 3482342"/>
              <a:gd name="connsiteX92" fmla="*/ 4746485 w 12192000"/>
              <a:gd name="connsiteY92" fmla="*/ 2451769 h 3482342"/>
              <a:gd name="connsiteX93" fmla="*/ 4681588 w 12192000"/>
              <a:gd name="connsiteY93" fmla="*/ 2467494 h 3482342"/>
              <a:gd name="connsiteX94" fmla="*/ 1783655 w 12192000"/>
              <a:gd name="connsiteY94" fmla="*/ 3163860 h 3482342"/>
              <a:gd name="connsiteX95" fmla="*/ 1325955 w 12192000"/>
              <a:gd name="connsiteY95" fmla="*/ 3176692 h 3482342"/>
              <a:gd name="connsiteX96" fmla="*/ 1190384 w 12192000"/>
              <a:gd name="connsiteY96" fmla="*/ 3203504 h 3482342"/>
              <a:gd name="connsiteX97" fmla="*/ 1094537 w 12192000"/>
              <a:gd name="connsiteY97" fmla="*/ 3229469 h 3482342"/>
              <a:gd name="connsiteX98" fmla="*/ 779276 w 12192000"/>
              <a:gd name="connsiteY98" fmla="*/ 3327290 h 3482342"/>
              <a:gd name="connsiteX99" fmla="*/ 600378 w 12192000"/>
              <a:gd name="connsiteY99" fmla="*/ 3335250 h 3482342"/>
              <a:gd name="connsiteX100" fmla="*/ 493457 w 12192000"/>
              <a:gd name="connsiteY100" fmla="*/ 3365044 h 3482342"/>
              <a:gd name="connsiteX101" fmla="*/ 349402 w 12192000"/>
              <a:gd name="connsiteY101" fmla="*/ 3380897 h 3482342"/>
              <a:gd name="connsiteX102" fmla="*/ 192183 w 12192000"/>
              <a:gd name="connsiteY102" fmla="*/ 3460075 h 3482342"/>
              <a:gd name="connsiteX103" fmla="*/ 46713 w 12192000"/>
              <a:gd name="connsiteY103" fmla="*/ 3462986 h 3482342"/>
              <a:gd name="connsiteX104" fmla="*/ 2765 w 12192000"/>
              <a:gd name="connsiteY104" fmla="*/ 3480770 h 3482342"/>
              <a:gd name="connsiteX105" fmla="*/ 0 w 12192000"/>
              <a:gd name="connsiteY105" fmla="*/ 3482342 h 3482342"/>
              <a:gd name="connsiteX106" fmla="*/ 0 w 12192000"/>
              <a:gd name="connsiteY106"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982314 h 3482342"/>
              <a:gd name="connsiteX19" fmla="*/ 11139869 w 12192000"/>
              <a:gd name="connsiteY19" fmla="*/ 1126133 h 3482342"/>
              <a:gd name="connsiteX20" fmla="*/ 11003287 w 12192000"/>
              <a:gd name="connsiteY20" fmla="*/ 1243468 h 3482342"/>
              <a:gd name="connsiteX21" fmla="*/ 10930447 w 12192000"/>
              <a:gd name="connsiteY21" fmla="*/ 1287088 h 3482342"/>
              <a:gd name="connsiteX22" fmla="*/ 10832727 w 12192000"/>
              <a:gd name="connsiteY22" fmla="*/ 1341335 h 3482342"/>
              <a:gd name="connsiteX23" fmla="*/ 10720408 w 12192000"/>
              <a:gd name="connsiteY23" fmla="*/ 1344999 h 3482342"/>
              <a:gd name="connsiteX24" fmla="*/ 10635456 w 12192000"/>
              <a:gd name="connsiteY24" fmla="*/ 1337688 h 3482342"/>
              <a:gd name="connsiteX25" fmla="*/ 10629954 w 12192000"/>
              <a:gd name="connsiteY25" fmla="*/ 1330628 h 3482342"/>
              <a:gd name="connsiteX26" fmla="*/ 10623883 w 12192000"/>
              <a:gd name="connsiteY26" fmla="*/ 1332776 h 3482342"/>
              <a:gd name="connsiteX27" fmla="*/ 10622090 w 12192000"/>
              <a:gd name="connsiteY27" fmla="*/ 1341385 h 3482342"/>
              <a:gd name="connsiteX28" fmla="*/ 10573203 w 12192000"/>
              <a:gd name="connsiteY28" fmla="*/ 1351996 h 3482342"/>
              <a:gd name="connsiteX29" fmla="*/ 10513263 w 12192000"/>
              <a:gd name="connsiteY29" fmla="*/ 1350756 h 3482342"/>
              <a:gd name="connsiteX30" fmla="*/ 10464012 w 12192000"/>
              <a:gd name="connsiteY30" fmla="*/ 1391778 h 3482342"/>
              <a:gd name="connsiteX31" fmla="*/ 10405409 w 12192000"/>
              <a:gd name="connsiteY31" fmla="*/ 1422789 h 3482342"/>
              <a:gd name="connsiteX32" fmla="*/ 10370530 w 12192000"/>
              <a:gd name="connsiteY32" fmla="*/ 1441596 h 3482342"/>
              <a:gd name="connsiteX33" fmla="*/ 10264922 w 12192000"/>
              <a:gd name="connsiteY33" fmla="*/ 1472107 h 3482342"/>
              <a:gd name="connsiteX34" fmla="*/ 10058690 w 12192000"/>
              <a:gd name="connsiteY34" fmla="*/ 1474888 h 3482342"/>
              <a:gd name="connsiteX35" fmla="*/ 10004424 w 12192000"/>
              <a:gd name="connsiteY35" fmla="*/ 1489801 h 3482342"/>
              <a:gd name="connsiteX36" fmla="*/ 9999951 w 12192000"/>
              <a:gd name="connsiteY36" fmla="*/ 1499127 h 3482342"/>
              <a:gd name="connsiteX37" fmla="*/ 9845462 w 12192000"/>
              <a:gd name="connsiteY37" fmla="*/ 1548192 h 3482342"/>
              <a:gd name="connsiteX38" fmla="*/ 9736156 w 12192000"/>
              <a:gd name="connsiteY38" fmla="*/ 1581928 h 3482342"/>
              <a:gd name="connsiteX39" fmla="*/ 9693355 w 12192000"/>
              <a:gd name="connsiteY39" fmla="*/ 1602632 h 3482342"/>
              <a:gd name="connsiteX40" fmla="*/ 9664242 w 12192000"/>
              <a:gd name="connsiteY40" fmla="*/ 1622075 h 3482342"/>
              <a:gd name="connsiteX41" fmla="*/ 9579195 w 12192000"/>
              <a:gd name="connsiteY41" fmla="*/ 1648017 h 3482342"/>
              <a:gd name="connsiteX42" fmla="*/ 9433652 w 12192000"/>
              <a:gd name="connsiteY42" fmla="*/ 1681174 h 3482342"/>
              <a:gd name="connsiteX43" fmla="*/ 9403775 w 12192000"/>
              <a:gd name="connsiteY43" fmla="*/ 1690403 h 3482342"/>
              <a:gd name="connsiteX44" fmla="*/ 9382503 w 12192000"/>
              <a:gd name="connsiteY44" fmla="*/ 1706957 h 3482342"/>
              <a:gd name="connsiteX45" fmla="*/ 9381410 w 12192000"/>
              <a:gd name="connsiteY45" fmla="*/ 1718312 h 3482342"/>
              <a:gd name="connsiteX46" fmla="*/ 9365685 w 12192000"/>
              <a:gd name="connsiteY46" fmla="*/ 1724772 h 3482342"/>
              <a:gd name="connsiteX47" fmla="*/ 9278020 w 12192000"/>
              <a:gd name="connsiteY47" fmla="*/ 1741161 h 3482342"/>
              <a:gd name="connsiteX48" fmla="*/ 9217145 w 12192000"/>
              <a:gd name="connsiteY48" fmla="*/ 1771195 h 3482342"/>
              <a:gd name="connsiteX49" fmla="*/ 8955875 w 12192000"/>
              <a:gd name="connsiteY49" fmla="*/ 1796806 h 3482342"/>
              <a:gd name="connsiteX50" fmla="*/ 8648415 w 12192000"/>
              <a:gd name="connsiteY50" fmla="*/ 1878623 h 3482342"/>
              <a:gd name="connsiteX51" fmla="*/ 8524524 w 12192000"/>
              <a:gd name="connsiteY51" fmla="*/ 1902425 h 3482342"/>
              <a:gd name="connsiteX52" fmla="*/ 8436742 w 12192000"/>
              <a:gd name="connsiteY52" fmla="*/ 1923967 h 3482342"/>
              <a:gd name="connsiteX53" fmla="*/ 8345228 w 12192000"/>
              <a:gd name="connsiteY53" fmla="*/ 1939822 h 3482342"/>
              <a:gd name="connsiteX54" fmla="*/ 8236214 w 12192000"/>
              <a:gd name="connsiteY54" fmla="*/ 1909725 h 3482342"/>
              <a:gd name="connsiteX55" fmla="*/ 8132104 w 12192000"/>
              <a:gd name="connsiteY55" fmla="*/ 1895727 h 3482342"/>
              <a:gd name="connsiteX56" fmla="*/ 7918078 w 12192000"/>
              <a:gd name="connsiteY56" fmla="*/ 1862668 h 3482342"/>
              <a:gd name="connsiteX57" fmla="*/ 7817899 w 12192000"/>
              <a:gd name="connsiteY57" fmla="*/ 1862176 h 3482342"/>
              <a:gd name="connsiteX58" fmla="*/ 7768994 w 12192000"/>
              <a:gd name="connsiteY58" fmla="*/ 1855721 h 3482342"/>
              <a:gd name="connsiteX59" fmla="*/ 7618027 w 12192000"/>
              <a:gd name="connsiteY59" fmla="*/ 1830959 h 3482342"/>
              <a:gd name="connsiteX60" fmla="*/ 7449425 w 12192000"/>
              <a:gd name="connsiteY60" fmla="*/ 1810910 h 3482342"/>
              <a:gd name="connsiteX61" fmla="*/ 7342915 w 12192000"/>
              <a:gd name="connsiteY61" fmla="*/ 1819827 h 3482342"/>
              <a:gd name="connsiteX62" fmla="*/ 7255191 w 12192000"/>
              <a:gd name="connsiteY62" fmla="*/ 1834354 h 3482342"/>
              <a:gd name="connsiteX63" fmla="*/ 7131205 w 12192000"/>
              <a:gd name="connsiteY63" fmla="*/ 1845557 h 3482342"/>
              <a:gd name="connsiteX64" fmla="*/ 6917124 w 12192000"/>
              <a:gd name="connsiteY64" fmla="*/ 1837109 h 3482342"/>
              <a:gd name="connsiteX65" fmla="*/ 6837145 w 12192000"/>
              <a:gd name="connsiteY65" fmla="*/ 1870724 h 3482342"/>
              <a:gd name="connsiteX66" fmla="*/ 6753991 w 12192000"/>
              <a:gd name="connsiteY66" fmla="*/ 1860969 h 3482342"/>
              <a:gd name="connsiteX67" fmla="*/ 6727754 w 12192000"/>
              <a:gd name="connsiteY67" fmla="*/ 1882372 h 3482342"/>
              <a:gd name="connsiteX68" fmla="*/ 6723371 w 12192000"/>
              <a:gd name="connsiteY68" fmla="*/ 1886494 h 3482342"/>
              <a:gd name="connsiteX69" fmla="*/ 6702779 w 12192000"/>
              <a:gd name="connsiteY69" fmla="*/ 1893601 h 3482342"/>
              <a:gd name="connsiteX70" fmla="*/ 6700779 w 12192000"/>
              <a:gd name="connsiteY70" fmla="*/ 1907344 h 3482342"/>
              <a:gd name="connsiteX71" fmla="*/ 6672513 w 12192000"/>
              <a:gd name="connsiteY71" fmla="*/ 1926452 h 3482342"/>
              <a:gd name="connsiteX72" fmla="*/ 6633549 w 12192000"/>
              <a:gd name="connsiteY72" fmla="*/ 1936255 h 3482342"/>
              <a:gd name="connsiteX73" fmla="*/ 6444344 w 12192000"/>
              <a:gd name="connsiteY73" fmla="*/ 1969663 h 3482342"/>
              <a:gd name="connsiteX74" fmla="*/ 6333446 w 12192000"/>
              <a:gd name="connsiteY74" fmla="*/ 1997163 h 3482342"/>
              <a:gd name="connsiteX75" fmla="*/ 6294933 w 12192000"/>
              <a:gd name="connsiteY75" fmla="*/ 2019412 h 3482342"/>
              <a:gd name="connsiteX76" fmla="*/ 6238719 w 12192000"/>
              <a:gd name="connsiteY76" fmla="*/ 2042547 h 3482342"/>
              <a:gd name="connsiteX77" fmla="*/ 6142310 w 12192000"/>
              <a:gd name="connsiteY77" fmla="*/ 2092510 h 3482342"/>
              <a:gd name="connsiteX78" fmla="*/ 6007916 w 12192000"/>
              <a:gd name="connsiteY78" fmla="*/ 2143752 h 3482342"/>
              <a:gd name="connsiteX79" fmla="*/ 5894610 w 12192000"/>
              <a:gd name="connsiteY79" fmla="*/ 2130684 h 3482342"/>
              <a:gd name="connsiteX80" fmla="*/ 5817682 w 12192000"/>
              <a:gd name="connsiteY80" fmla="*/ 2157358 h 3482342"/>
              <a:gd name="connsiteX81" fmla="*/ 5591469 w 12192000"/>
              <a:gd name="connsiteY81" fmla="*/ 2178389 h 3482342"/>
              <a:gd name="connsiteX82" fmla="*/ 5414282 w 12192000"/>
              <a:gd name="connsiteY82" fmla="*/ 2183070 h 3482342"/>
              <a:gd name="connsiteX83" fmla="*/ 5368369 w 12192000"/>
              <a:gd name="connsiteY83" fmla="*/ 2204272 h 3482342"/>
              <a:gd name="connsiteX84" fmla="*/ 5291263 w 12192000"/>
              <a:gd name="connsiteY84" fmla="*/ 2239182 h 3482342"/>
              <a:gd name="connsiteX85" fmla="*/ 5240857 w 12192000"/>
              <a:gd name="connsiteY85" fmla="*/ 2289444 h 3482342"/>
              <a:gd name="connsiteX86" fmla="*/ 5173523 w 12192000"/>
              <a:gd name="connsiteY86" fmla="*/ 2309057 h 3482342"/>
              <a:gd name="connsiteX87" fmla="*/ 5148543 w 12192000"/>
              <a:gd name="connsiteY87" fmla="*/ 2282356 h 3482342"/>
              <a:gd name="connsiteX88" fmla="*/ 5079548 w 12192000"/>
              <a:gd name="connsiteY88" fmla="*/ 2313485 h 3482342"/>
              <a:gd name="connsiteX89" fmla="*/ 4975908 w 12192000"/>
              <a:gd name="connsiteY89" fmla="*/ 2364128 h 3482342"/>
              <a:gd name="connsiteX90" fmla="*/ 4913723 w 12192000"/>
              <a:gd name="connsiteY90" fmla="*/ 2385265 h 3482342"/>
              <a:gd name="connsiteX91" fmla="*/ 4746485 w 12192000"/>
              <a:gd name="connsiteY91" fmla="*/ 2451769 h 3482342"/>
              <a:gd name="connsiteX92" fmla="*/ 4681588 w 12192000"/>
              <a:gd name="connsiteY92" fmla="*/ 2467494 h 3482342"/>
              <a:gd name="connsiteX93" fmla="*/ 1783655 w 12192000"/>
              <a:gd name="connsiteY93" fmla="*/ 3163860 h 3482342"/>
              <a:gd name="connsiteX94" fmla="*/ 1325955 w 12192000"/>
              <a:gd name="connsiteY94" fmla="*/ 3176692 h 3482342"/>
              <a:gd name="connsiteX95" fmla="*/ 1190384 w 12192000"/>
              <a:gd name="connsiteY95" fmla="*/ 3203504 h 3482342"/>
              <a:gd name="connsiteX96" fmla="*/ 1094537 w 12192000"/>
              <a:gd name="connsiteY96" fmla="*/ 3229469 h 3482342"/>
              <a:gd name="connsiteX97" fmla="*/ 779276 w 12192000"/>
              <a:gd name="connsiteY97" fmla="*/ 3327290 h 3482342"/>
              <a:gd name="connsiteX98" fmla="*/ 600378 w 12192000"/>
              <a:gd name="connsiteY98" fmla="*/ 3335250 h 3482342"/>
              <a:gd name="connsiteX99" fmla="*/ 493457 w 12192000"/>
              <a:gd name="connsiteY99" fmla="*/ 3365044 h 3482342"/>
              <a:gd name="connsiteX100" fmla="*/ 349402 w 12192000"/>
              <a:gd name="connsiteY100" fmla="*/ 3380897 h 3482342"/>
              <a:gd name="connsiteX101" fmla="*/ 192183 w 12192000"/>
              <a:gd name="connsiteY101" fmla="*/ 3460075 h 3482342"/>
              <a:gd name="connsiteX102" fmla="*/ 46713 w 12192000"/>
              <a:gd name="connsiteY102" fmla="*/ 3462986 h 3482342"/>
              <a:gd name="connsiteX103" fmla="*/ 2765 w 12192000"/>
              <a:gd name="connsiteY103" fmla="*/ 3480770 h 3482342"/>
              <a:gd name="connsiteX104" fmla="*/ 0 w 12192000"/>
              <a:gd name="connsiteY104" fmla="*/ 3482342 h 3482342"/>
              <a:gd name="connsiteX105" fmla="*/ 0 w 12192000"/>
              <a:gd name="connsiteY105"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39869 w 12192000"/>
              <a:gd name="connsiteY19" fmla="*/ 1126133 h 3482342"/>
              <a:gd name="connsiteX20" fmla="*/ 11003287 w 12192000"/>
              <a:gd name="connsiteY20" fmla="*/ 1243468 h 3482342"/>
              <a:gd name="connsiteX21" fmla="*/ 10930447 w 12192000"/>
              <a:gd name="connsiteY21" fmla="*/ 1287088 h 3482342"/>
              <a:gd name="connsiteX22" fmla="*/ 10832727 w 12192000"/>
              <a:gd name="connsiteY22" fmla="*/ 1341335 h 3482342"/>
              <a:gd name="connsiteX23" fmla="*/ 10720408 w 12192000"/>
              <a:gd name="connsiteY23" fmla="*/ 1344999 h 3482342"/>
              <a:gd name="connsiteX24" fmla="*/ 10635456 w 12192000"/>
              <a:gd name="connsiteY24" fmla="*/ 1337688 h 3482342"/>
              <a:gd name="connsiteX25" fmla="*/ 10629954 w 12192000"/>
              <a:gd name="connsiteY25" fmla="*/ 1330628 h 3482342"/>
              <a:gd name="connsiteX26" fmla="*/ 10623883 w 12192000"/>
              <a:gd name="connsiteY26" fmla="*/ 1332776 h 3482342"/>
              <a:gd name="connsiteX27" fmla="*/ 10622090 w 12192000"/>
              <a:gd name="connsiteY27" fmla="*/ 1341385 h 3482342"/>
              <a:gd name="connsiteX28" fmla="*/ 10573203 w 12192000"/>
              <a:gd name="connsiteY28" fmla="*/ 1351996 h 3482342"/>
              <a:gd name="connsiteX29" fmla="*/ 10513263 w 12192000"/>
              <a:gd name="connsiteY29" fmla="*/ 1350756 h 3482342"/>
              <a:gd name="connsiteX30" fmla="*/ 10464012 w 12192000"/>
              <a:gd name="connsiteY30" fmla="*/ 1391778 h 3482342"/>
              <a:gd name="connsiteX31" fmla="*/ 10405409 w 12192000"/>
              <a:gd name="connsiteY31" fmla="*/ 1422789 h 3482342"/>
              <a:gd name="connsiteX32" fmla="*/ 10370530 w 12192000"/>
              <a:gd name="connsiteY32" fmla="*/ 1441596 h 3482342"/>
              <a:gd name="connsiteX33" fmla="*/ 10264922 w 12192000"/>
              <a:gd name="connsiteY33" fmla="*/ 1472107 h 3482342"/>
              <a:gd name="connsiteX34" fmla="*/ 10058690 w 12192000"/>
              <a:gd name="connsiteY34" fmla="*/ 1474888 h 3482342"/>
              <a:gd name="connsiteX35" fmla="*/ 10004424 w 12192000"/>
              <a:gd name="connsiteY35" fmla="*/ 1489801 h 3482342"/>
              <a:gd name="connsiteX36" fmla="*/ 9999951 w 12192000"/>
              <a:gd name="connsiteY36" fmla="*/ 1499127 h 3482342"/>
              <a:gd name="connsiteX37" fmla="*/ 9845462 w 12192000"/>
              <a:gd name="connsiteY37" fmla="*/ 1548192 h 3482342"/>
              <a:gd name="connsiteX38" fmla="*/ 9736156 w 12192000"/>
              <a:gd name="connsiteY38" fmla="*/ 1581928 h 3482342"/>
              <a:gd name="connsiteX39" fmla="*/ 9693355 w 12192000"/>
              <a:gd name="connsiteY39" fmla="*/ 1602632 h 3482342"/>
              <a:gd name="connsiteX40" fmla="*/ 9664242 w 12192000"/>
              <a:gd name="connsiteY40" fmla="*/ 1622075 h 3482342"/>
              <a:gd name="connsiteX41" fmla="*/ 9579195 w 12192000"/>
              <a:gd name="connsiteY41" fmla="*/ 1648017 h 3482342"/>
              <a:gd name="connsiteX42" fmla="*/ 9433652 w 12192000"/>
              <a:gd name="connsiteY42" fmla="*/ 1681174 h 3482342"/>
              <a:gd name="connsiteX43" fmla="*/ 9403775 w 12192000"/>
              <a:gd name="connsiteY43" fmla="*/ 1690403 h 3482342"/>
              <a:gd name="connsiteX44" fmla="*/ 9382503 w 12192000"/>
              <a:gd name="connsiteY44" fmla="*/ 1706957 h 3482342"/>
              <a:gd name="connsiteX45" fmla="*/ 9381410 w 12192000"/>
              <a:gd name="connsiteY45" fmla="*/ 1718312 h 3482342"/>
              <a:gd name="connsiteX46" fmla="*/ 9365685 w 12192000"/>
              <a:gd name="connsiteY46" fmla="*/ 1724772 h 3482342"/>
              <a:gd name="connsiteX47" fmla="*/ 9278020 w 12192000"/>
              <a:gd name="connsiteY47" fmla="*/ 1741161 h 3482342"/>
              <a:gd name="connsiteX48" fmla="*/ 9217145 w 12192000"/>
              <a:gd name="connsiteY48" fmla="*/ 1771195 h 3482342"/>
              <a:gd name="connsiteX49" fmla="*/ 8955875 w 12192000"/>
              <a:gd name="connsiteY49" fmla="*/ 1796806 h 3482342"/>
              <a:gd name="connsiteX50" fmla="*/ 8648415 w 12192000"/>
              <a:gd name="connsiteY50" fmla="*/ 1878623 h 3482342"/>
              <a:gd name="connsiteX51" fmla="*/ 8524524 w 12192000"/>
              <a:gd name="connsiteY51" fmla="*/ 1902425 h 3482342"/>
              <a:gd name="connsiteX52" fmla="*/ 8436742 w 12192000"/>
              <a:gd name="connsiteY52" fmla="*/ 1923967 h 3482342"/>
              <a:gd name="connsiteX53" fmla="*/ 8345228 w 12192000"/>
              <a:gd name="connsiteY53" fmla="*/ 1939822 h 3482342"/>
              <a:gd name="connsiteX54" fmla="*/ 8236214 w 12192000"/>
              <a:gd name="connsiteY54" fmla="*/ 1909725 h 3482342"/>
              <a:gd name="connsiteX55" fmla="*/ 8132104 w 12192000"/>
              <a:gd name="connsiteY55" fmla="*/ 1895727 h 3482342"/>
              <a:gd name="connsiteX56" fmla="*/ 7918078 w 12192000"/>
              <a:gd name="connsiteY56" fmla="*/ 1862668 h 3482342"/>
              <a:gd name="connsiteX57" fmla="*/ 7817899 w 12192000"/>
              <a:gd name="connsiteY57" fmla="*/ 1862176 h 3482342"/>
              <a:gd name="connsiteX58" fmla="*/ 7768994 w 12192000"/>
              <a:gd name="connsiteY58" fmla="*/ 1855721 h 3482342"/>
              <a:gd name="connsiteX59" fmla="*/ 7618027 w 12192000"/>
              <a:gd name="connsiteY59" fmla="*/ 1830959 h 3482342"/>
              <a:gd name="connsiteX60" fmla="*/ 7449425 w 12192000"/>
              <a:gd name="connsiteY60" fmla="*/ 1810910 h 3482342"/>
              <a:gd name="connsiteX61" fmla="*/ 7342915 w 12192000"/>
              <a:gd name="connsiteY61" fmla="*/ 1819827 h 3482342"/>
              <a:gd name="connsiteX62" fmla="*/ 7255191 w 12192000"/>
              <a:gd name="connsiteY62" fmla="*/ 1834354 h 3482342"/>
              <a:gd name="connsiteX63" fmla="*/ 7131205 w 12192000"/>
              <a:gd name="connsiteY63" fmla="*/ 1845557 h 3482342"/>
              <a:gd name="connsiteX64" fmla="*/ 6917124 w 12192000"/>
              <a:gd name="connsiteY64" fmla="*/ 1837109 h 3482342"/>
              <a:gd name="connsiteX65" fmla="*/ 6837145 w 12192000"/>
              <a:gd name="connsiteY65" fmla="*/ 1870724 h 3482342"/>
              <a:gd name="connsiteX66" fmla="*/ 6753991 w 12192000"/>
              <a:gd name="connsiteY66" fmla="*/ 1860969 h 3482342"/>
              <a:gd name="connsiteX67" fmla="*/ 6727754 w 12192000"/>
              <a:gd name="connsiteY67" fmla="*/ 1882372 h 3482342"/>
              <a:gd name="connsiteX68" fmla="*/ 6723371 w 12192000"/>
              <a:gd name="connsiteY68" fmla="*/ 1886494 h 3482342"/>
              <a:gd name="connsiteX69" fmla="*/ 6702779 w 12192000"/>
              <a:gd name="connsiteY69" fmla="*/ 1893601 h 3482342"/>
              <a:gd name="connsiteX70" fmla="*/ 6700779 w 12192000"/>
              <a:gd name="connsiteY70" fmla="*/ 1907344 h 3482342"/>
              <a:gd name="connsiteX71" fmla="*/ 6672513 w 12192000"/>
              <a:gd name="connsiteY71" fmla="*/ 1926452 h 3482342"/>
              <a:gd name="connsiteX72" fmla="*/ 6633549 w 12192000"/>
              <a:gd name="connsiteY72" fmla="*/ 1936255 h 3482342"/>
              <a:gd name="connsiteX73" fmla="*/ 6444344 w 12192000"/>
              <a:gd name="connsiteY73" fmla="*/ 1969663 h 3482342"/>
              <a:gd name="connsiteX74" fmla="*/ 6333446 w 12192000"/>
              <a:gd name="connsiteY74" fmla="*/ 1997163 h 3482342"/>
              <a:gd name="connsiteX75" fmla="*/ 6294933 w 12192000"/>
              <a:gd name="connsiteY75" fmla="*/ 2019412 h 3482342"/>
              <a:gd name="connsiteX76" fmla="*/ 6238719 w 12192000"/>
              <a:gd name="connsiteY76" fmla="*/ 2042547 h 3482342"/>
              <a:gd name="connsiteX77" fmla="*/ 6142310 w 12192000"/>
              <a:gd name="connsiteY77" fmla="*/ 2092510 h 3482342"/>
              <a:gd name="connsiteX78" fmla="*/ 6007916 w 12192000"/>
              <a:gd name="connsiteY78" fmla="*/ 2143752 h 3482342"/>
              <a:gd name="connsiteX79" fmla="*/ 5894610 w 12192000"/>
              <a:gd name="connsiteY79" fmla="*/ 2130684 h 3482342"/>
              <a:gd name="connsiteX80" fmla="*/ 5817682 w 12192000"/>
              <a:gd name="connsiteY80" fmla="*/ 2157358 h 3482342"/>
              <a:gd name="connsiteX81" fmla="*/ 5591469 w 12192000"/>
              <a:gd name="connsiteY81" fmla="*/ 2178389 h 3482342"/>
              <a:gd name="connsiteX82" fmla="*/ 5414282 w 12192000"/>
              <a:gd name="connsiteY82" fmla="*/ 2183070 h 3482342"/>
              <a:gd name="connsiteX83" fmla="*/ 5368369 w 12192000"/>
              <a:gd name="connsiteY83" fmla="*/ 2204272 h 3482342"/>
              <a:gd name="connsiteX84" fmla="*/ 5291263 w 12192000"/>
              <a:gd name="connsiteY84" fmla="*/ 2239182 h 3482342"/>
              <a:gd name="connsiteX85" fmla="*/ 5240857 w 12192000"/>
              <a:gd name="connsiteY85" fmla="*/ 2289444 h 3482342"/>
              <a:gd name="connsiteX86" fmla="*/ 5173523 w 12192000"/>
              <a:gd name="connsiteY86" fmla="*/ 2309057 h 3482342"/>
              <a:gd name="connsiteX87" fmla="*/ 5148543 w 12192000"/>
              <a:gd name="connsiteY87" fmla="*/ 2282356 h 3482342"/>
              <a:gd name="connsiteX88" fmla="*/ 5079548 w 12192000"/>
              <a:gd name="connsiteY88" fmla="*/ 2313485 h 3482342"/>
              <a:gd name="connsiteX89" fmla="*/ 4975908 w 12192000"/>
              <a:gd name="connsiteY89" fmla="*/ 2364128 h 3482342"/>
              <a:gd name="connsiteX90" fmla="*/ 4913723 w 12192000"/>
              <a:gd name="connsiteY90" fmla="*/ 2385265 h 3482342"/>
              <a:gd name="connsiteX91" fmla="*/ 4746485 w 12192000"/>
              <a:gd name="connsiteY91" fmla="*/ 2451769 h 3482342"/>
              <a:gd name="connsiteX92" fmla="*/ 4681588 w 12192000"/>
              <a:gd name="connsiteY92" fmla="*/ 2467494 h 3482342"/>
              <a:gd name="connsiteX93" fmla="*/ 1783655 w 12192000"/>
              <a:gd name="connsiteY93" fmla="*/ 3163860 h 3482342"/>
              <a:gd name="connsiteX94" fmla="*/ 1325955 w 12192000"/>
              <a:gd name="connsiteY94" fmla="*/ 3176692 h 3482342"/>
              <a:gd name="connsiteX95" fmla="*/ 1190384 w 12192000"/>
              <a:gd name="connsiteY95" fmla="*/ 3203504 h 3482342"/>
              <a:gd name="connsiteX96" fmla="*/ 1094537 w 12192000"/>
              <a:gd name="connsiteY96" fmla="*/ 3229469 h 3482342"/>
              <a:gd name="connsiteX97" fmla="*/ 779276 w 12192000"/>
              <a:gd name="connsiteY97" fmla="*/ 3327290 h 3482342"/>
              <a:gd name="connsiteX98" fmla="*/ 600378 w 12192000"/>
              <a:gd name="connsiteY98" fmla="*/ 3335250 h 3482342"/>
              <a:gd name="connsiteX99" fmla="*/ 493457 w 12192000"/>
              <a:gd name="connsiteY99" fmla="*/ 3365044 h 3482342"/>
              <a:gd name="connsiteX100" fmla="*/ 349402 w 12192000"/>
              <a:gd name="connsiteY100" fmla="*/ 3380897 h 3482342"/>
              <a:gd name="connsiteX101" fmla="*/ 192183 w 12192000"/>
              <a:gd name="connsiteY101" fmla="*/ 3460075 h 3482342"/>
              <a:gd name="connsiteX102" fmla="*/ 46713 w 12192000"/>
              <a:gd name="connsiteY102" fmla="*/ 3462986 h 3482342"/>
              <a:gd name="connsiteX103" fmla="*/ 2765 w 12192000"/>
              <a:gd name="connsiteY103" fmla="*/ 3480770 h 3482342"/>
              <a:gd name="connsiteX104" fmla="*/ 0 w 12192000"/>
              <a:gd name="connsiteY104" fmla="*/ 3482342 h 3482342"/>
              <a:gd name="connsiteX105" fmla="*/ 0 w 12192000"/>
              <a:gd name="connsiteY105"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39869 w 12192000"/>
              <a:gd name="connsiteY19" fmla="*/ 1126133 h 3482342"/>
              <a:gd name="connsiteX20" fmla="*/ 11003287 w 12192000"/>
              <a:gd name="connsiteY20" fmla="*/ 1243468 h 3482342"/>
              <a:gd name="connsiteX21" fmla="*/ 10832727 w 12192000"/>
              <a:gd name="connsiteY21" fmla="*/ 1341335 h 3482342"/>
              <a:gd name="connsiteX22" fmla="*/ 10720408 w 12192000"/>
              <a:gd name="connsiteY22" fmla="*/ 1344999 h 3482342"/>
              <a:gd name="connsiteX23" fmla="*/ 10635456 w 12192000"/>
              <a:gd name="connsiteY23" fmla="*/ 1337688 h 3482342"/>
              <a:gd name="connsiteX24" fmla="*/ 10629954 w 12192000"/>
              <a:gd name="connsiteY24" fmla="*/ 1330628 h 3482342"/>
              <a:gd name="connsiteX25" fmla="*/ 10623883 w 12192000"/>
              <a:gd name="connsiteY25" fmla="*/ 1332776 h 3482342"/>
              <a:gd name="connsiteX26" fmla="*/ 10622090 w 12192000"/>
              <a:gd name="connsiteY26" fmla="*/ 1341385 h 3482342"/>
              <a:gd name="connsiteX27" fmla="*/ 10573203 w 12192000"/>
              <a:gd name="connsiteY27" fmla="*/ 1351996 h 3482342"/>
              <a:gd name="connsiteX28" fmla="*/ 10513263 w 12192000"/>
              <a:gd name="connsiteY28" fmla="*/ 1350756 h 3482342"/>
              <a:gd name="connsiteX29" fmla="*/ 10464012 w 12192000"/>
              <a:gd name="connsiteY29" fmla="*/ 1391778 h 3482342"/>
              <a:gd name="connsiteX30" fmla="*/ 10405409 w 12192000"/>
              <a:gd name="connsiteY30" fmla="*/ 1422789 h 3482342"/>
              <a:gd name="connsiteX31" fmla="*/ 10370530 w 12192000"/>
              <a:gd name="connsiteY31" fmla="*/ 1441596 h 3482342"/>
              <a:gd name="connsiteX32" fmla="*/ 10264922 w 12192000"/>
              <a:gd name="connsiteY32" fmla="*/ 1472107 h 3482342"/>
              <a:gd name="connsiteX33" fmla="*/ 10058690 w 12192000"/>
              <a:gd name="connsiteY33" fmla="*/ 1474888 h 3482342"/>
              <a:gd name="connsiteX34" fmla="*/ 10004424 w 12192000"/>
              <a:gd name="connsiteY34" fmla="*/ 1489801 h 3482342"/>
              <a:gd name="connsiteX35" fmla="*/ 9999951 w 12192000"/>
              <a:gd name="connsiteY35" fmla="*/ 1499127 h 3482342"/>
              <a:gd name="connsiteX36" fmla="*/ 9845462 w 12192000"/>
              <a:gd name="connsiteY36" fmla="*/ 1548192 h 3482342"/>
              <a:gd name="connsiteX37" fmla="*/ 9736156 w 12192000"/>
              <a:gd name="connsiteY37" fmla="*/ 1581928 h 3482342"/>
              <a:gd name="connsiteX38" fmla="*/ 9693355 w 12192000"/>
              <a:gd name="connsiteY38" fmla="*/ 1602632 h 3482342"/>
              <a:gd name="connsiteX39" fmla="*/ 9664242 w 12192000"/>
              <a:gd name="connsiteY39" fmla="*/ 1622075 h 3482342"/>
              <a:gd name="connsiteX40" fmla="*/ 9579195 w 12192000"/>
              <a:gd name="connsiteY40" fmla="*/ 1648017 h 3482342"/>
              <a:gd name="connsiteX41" fmla="*/ 9433652 w 12192000"/>
              <a:gd name="connsiteY41" fmla="*/ 1681174 h 3482342"/>
              <a:gd name="connsiteX42" fmla="*/ 9403775 w 12192000"/>
              <a:gd name="connsiteY42" fmla="*/ 1690403 h 3482342"/>
              <a:gd name="connsiteX43" fmla="*/ 9382503 w 12192000"/>
              <a:gd name="connsiteY43" fmla="*/ 1706957 h 3482342"/>
              <a:gd name="connsiteX44" fmla="*/ 9381410 w 12192000"/>
              <a:gd name="connsiteY44" fmla="*/ 1718312 h 3482342"/>
              <a:gd name="connsiteX45" fmla="*/ 9365685 w 12192000"/>
              <a:gd name="connsiteY45" fmla="*/ 1724772 h 3482342"/>
              <a:gd name="connsiteX46" fmla="*/ 9278020 w 12192000"/>
              <a:gd name="connsiteY46" fmla="*/ 1741161 h 3482342"/>
              <a:gd name="connsiteX47" fmla="*/ 9217145 w 12192000"/>
              <a:gd name="connsiteY47" fmla="*/ 1771195 h 3482342"/>
              <a:gd name="connsiteX48" fmla="*/ 8955875 w 12192000"/>
              <a:gd name="connsiteY48" fmla="*/ 1796806 h 3482342"/>
              <a:gd name="connsiteX49" fmla="*/ 8648415 w 12192000"/>
              <a:gd name="connsiteY49" fmla="*/ 1878623 h 3482342"/>
              <a:gd name="connsiteX50" fmla="*/ 8524524 w 12192000"/>
              <a:gd name="connsiteY50" fmla="*/ 1902425 h 3482342"/>
              <a:gd name="connsiteX51" fmla="*/ 8436742 w 12192000"/>
              <a:gd name="connsiteY51" fmla="*/ 1923967 h 3482342"/>
              <a:gd name="connsiteX52" fmla="*/ 8345228 w 12192000"/>
              <a:gd name="connsiteY52" fmla="*/ 1939822 h 3482342"/>
              <a:gd name="connsiteX53" fmla="*/ 8236214 w 12192000"/>
              <a:gd name="connsiteY53" fmla="*/ 1909725 h 3482342"/>
              <a:gd name="connsiteX54" fmla="*/ 8132104 w 12192000"/>
              <a:gd name="connsiteY54" fmla="*/ 1895727 h 3482342"/>
              <a:gd name="connsiteX55" fmla="*/ 7918078 w 12192000"/>
              <a:gd name="connsiteY55" fmla="*/ 1862668 h 3482342"/>
              <a:gd name="connsiteX56" fmla="*/ 7817899 w 12192000"/>
              <a:gd name="connsiteY56" fmla="*/ 1862176 h 3482342"/>
              <a:gd name="connsiteX57" fmla="*/ 7768994 w 12192000"/>
              <a:gd name="connsiteY57" fmla="*/ 1855721 h 3482342"/>
              <a:gd name="connsiteX58" fmla="*/ 7618027 w 12192000"/>
              <a:gd name="connsiteY58" fmla="*/ 1830959 h 3482342"/>
              <a:gd name="connsiteX59" fmla="*/ 7449425 w 12192000"/>
              <a:gd name="connsiteY59" fmla="*/ 1810910 h 3482342"/>
              <a:gd name="connsiteX60" fmla="*/ 7342915 w 12192000"/>
              <a:gd name="connsiteY60" fmla="*/ 1819827 h 3482342"/>
              <a:gd name="connsiteX61" fmla="*/ 7255191 w 12192000"/>
              <a:gd name="connsiteY61" fmla="*/ 1834354 h 3482342"/>
              <a:gd name="connsiteX62" fmla="*/ 7131205 w 12192000"/>
              <a:gd name="connsiteY62" fmla="*/ 1845557 h 3482342"/>
              <a:gd name="connsiteX63" fmla="*/ 6917124 w 12192000"/>
              <a:gd name="connsiteY63" fmla="*/ 1837109 h 3482342"/>
              <a:gd name="connsiteX64" fmla="*/ 6837145 w 12192000"/>
              <a:gd name="connsiteY64" fmla="*/ 1870724 h 3482342"/>
              <a:gd name="connsiteX65" fmla="*/ 6753991 w 12192000"/>
              <a:gd name="connsiteY65" fmla="*/ 1860969 h 3482342"/>
              <a:gd name="connsiteX66" fmla="*/ 6727754 w 12192000"/>
              <a:gd name="connsiteY66" fmla="*/ 1882372 h 3482342"/>
              <a:gd name="connsiteX67" fmla="*/ 6723371 w 12192000"/>
              <a:gd name="connsiteY67" fmla="*/ 1886494 h 3482342"/>
              <a:gd name="connsiteX68" fmla="*/ 6702779 w 12192000"/>
              <a:gd name="connsiteY68" fmla="*/ 1893601 h 3482342"/>
              <a:gd name="connsiteX69" fmla="*/ 6700779 w 12192000"/>
              <a:gd name="connsiteY69" fmla="*/ 1907344 h 3482342"/>
              <a:gd name="connsiteX70" fmla="*/ 6672513 w 12192000"/>
              <a:gd name="connsiteY70" fmla="*/ 1926452 h 3482342"/>
              <a:gd name="connsiteX71" fmla="*/ 6633549 w 12192000"/>
              <a:gd name="connsiteY71" fmla="*/ 1936255 h 3482342"/>
              <a:gd name="connsiteX72" fmla="*/ 6444344 w 12192000"/>
              <a:gd name="connsiteY72" fmla="*/ 1969663 h 3482342"/>
              <a:gd name="connsiteX73" fmla="*/ 6333446 w 12192000"/>
              <a:gd name="connsiteY73" fmla="*/ 1997163 h 3482342"/>
              <a:gd name="connsiteX74" fmla="*/ 6294933 w 12192000"/>
              <a:gd name="connsiteY74" fmla="*/ 2019412 h 3482342"/>
              <a:gd name="connsiteX75" fmla="*/ 6238719 w 12192000"/>
              <a:gd name="connsiteY75" fmla="*/ 2042547 h 3482342"/>
              <a:gd name="connsiteX76" fmla="*/ 6142310 w 12192000"/>
              <a:gd name="connsiteY76" fmla="*/ 2092510 h 3482342"/>
              <a:gd name="connsiteX77" fmla="*/ 6007916 w 12192000"/>
              <a:gd name="connsiteY77" fmla="*/ 2143752 h 3482342"/>
              <a:gd name="connsiteX78" fmla="*/ 5894610 w 12192000"/>
              <a:gd name="connsiteY78" fmla="*/ 2130684 h 3482342"/>
              <a:gd name="connsiteX79" fmla="*/ 5817682 w 12192000"/>
              <a:gd name="connsiteY79" fmla="*/ 2157358 h 3482342"/>
              <a:gd name="connsiteX80" fmla="*/ 5591469 w 12192000"/>
              <a:gd name="connsiteY80" fmla="*/ 2178389 h 3482342"/>
              <a:gd name="connsiteX81" fmla="*/ 5414282 w 12192000"/>
              <a:gd name="connsiteY81" fmla="*/ 2183070 h 3482342"/>
              <a:gd name="connsiteX82" fmla="*/ 5368369 w 12192000"/>
              <a:gd name="connsiteY82" fmla="*/ 2204272 h 3482342"/>
              <a:gd name="connsiteX83" fmla="*/ 5291263 w 12192000"/>
              <a:gd name="connsiteY83" fmla="*/ 2239182 h 3482342"/>
              <a:gd name="connsiteX84" fmla="*/ 5240857 w 12192000"/>
              <a:gd name="connsiteY84" fmla="*/ 2289444 h 3482342"/>
              <a:gd name="connsiteX85" fmla="*/ 5173523 w 12192000"/>
              <a:gd name="connsiteY85" fmla="*/ 2309057 h 3482342"/>
              <a:gd name="connsiteX86" fmla="*/ 5148543 w 12192000"/>
              <a:gd name="connsiteY86" fmla="*/ 2282356 h 3482342"/>
              <a:gd name="connsiteX87" fmla="*/ 5079548 w 12192000"/>
              <a:gd name="connsiteY87" fmla="*/ 2313485 h 3482342"/>
              <a:gd name="connsiteX88" fmla="*/ 4975908 w 12192000"/>
              <a:gd name="connsiteY88" fmla="*/ 2364128 h 3482342"/>
              <a:gd name="connsiteX89" fmla="*/ 4913723 w 12192000"/>
              <a:gd name="connsiteY89" fmla="*/ 2385265 h 3482342"/>
              <a:gd name="connsiteX90" fmla="*/ 4746485 w 12192000"/>
              <a:gd name="connsiteY90" fmla="*/ 2451769 h 3482342"/>
              <a:gd name="connsiteX91" fmla="*/ 4681588 w 12192000"/>
              <a:gd name="connsiteY91" fmla="*/ 2467494 h 3482342"/>
              <a:gd name="connsiteX92" fmla="*/ 1783655 w 12192000"/>
              <a:gd name="connsiteY92" fmla="*/ 3163860 h 3482342"/>
              <a:gd name="connsiteX93" fmla="*/ 1325955 w 12192000"/>
              <a:gd name="connsiteY93" fmla="*/ 3176692 h 3482342"/>
              <a:gd name="connsiteX94" fmla="*/ 1190384 w 12192000"/>
              <a:gd name="connsiteY94" fmla="*/ 3203504 h 3482342"/>
              <a:gd name="connsiteX95" fmla="*/ 1094537 w 12192000"/>
              <a:gd name="connsiteY95" fmla="*/ 3229469 h 3482342"/>
              <a:gd name="connsiteX96" fmla="*/ 779276 w 12192000"/>
              <a:gd name="connsiteY96" fmla="*/ 3327290 h 3482342"/>
              <a:gd name="connsiteX97" fmla="*/ 600378 w 12192000"/>
              <a:gd name="connsiteY97" fmla="*/ 3335250 h 3482342"/>
              <a:gd name="connsiteX98" fmla="*/ 493457 w 12192000"/>
              <a:gd name="connsiteY98" fmla="*/ 3365044 h 3482342"/>
              <a:gd name="connsiteX99" fmla="*/ 349402 w 12192000"/>
              <a:gd name="connsiteY99" fmla="*/ 3380897 h 3482342"/>
              <a:gd name="connsiteX100" fmla="*/ 192183 w 12192000"/>
              <a:gd name="connsiteY100" fmla="*/ 3460075 h 3482342"/>
              <a:gd name="connsiteX101" fmla="*/ 46713 w 12192000"/>
              <a:gd name="connsiteY101" fmla="*/ 3462986 h 3482342"/>
              <a:gd name="connsiteX102" fmla="*/ 2765 w 12192000"/>
              <a:gd name="connsiteY102" fmla="*/ 3480770 h 3482342"/>
              <a:gd name="connsiteX103" fmla="*/ 0 w 12192000"/>
              <a:gd name="connsiteY103" fmla="*/ 3482342 h 3482342"/>
              <a:gd name="connsiteX104" fmla="*/ 0 w 12192000"/>
              <a:gd name="connsiteY104"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39869 w 12192000"/>
              <a:gd name="connsiteY19" fmla="*/ 1126133 h 3482342"/>
              <a:gd name="connsiteX20" fmla="*/ 11003287 w 12192000"/>
              <a:gd name="connsiteY20" fmla="*/ 1243468 h 3482342"/>
              <a:gd name="connsiteX21" fmla="*/ 10720408 w 12192000"/>
              <a:gd name="connsiteY21" fmla="*/ 1344999 h 3482342"/>
              <a:gd name="connsiteX22" fmla="*/ 10635456 w 12192000"/>
              <a:gd name="connsiteY22" fmla="*/ 1337688 h 3482342"/>
              <a:gd name="connsiteX23" fmla="*/ 10629954 w 12192000"/>
              <a:gd name="connsiteY23" fmla="*/ 1330628 h 3482342"/>
              <a:gd name="connsiteX24" fmla="*/ 10623883 w 12192000"/>
              <a:gd name="connsiteY24" fmla="*/ 1332776 h 3482342"/>
              <a:gd name="connsiteX25" fmla="*/ 10622090 w 12192000"/>
              <a:gd name="connsiteY25" fmla="*/ 1341385 h 3482342"/>
              <a:gd name="connsiteX26" fmla="*/ 10573203 w 12192000"/>
              <a:gd name="connsiteY26" fmla="*/ 1351996 h 3482342"/>
              <a:gd name="connsiteX27" fmla="*/ 10513263 w 12192000"/>
              <a:gd name="connsiteY27" fmla="*/ 1350756 h 3482342"/>
              <a:gd name="connsiteX28" fmla="*/ 10464012 w 12192000"/>
              <a:gd name="connsiteY28" fmla="*/ 1391778 h 3482342"/>
              <a:gd name="connsiteX29" fmla="*/ 10405409 w 12192000"/>
              <a:gd name="connsiteY29" fmla="*/ 1422789 h 3482342"/>
              <a:gd name="connsiteX30" fmla="*/ 10370530 w 12192000"/>
              <a:gd name="connsiteY30" fmla="*/ 1441596 h 3482342"/>
              <a:gd name="connsiteX31" fmla="*/ 10264922 w 12192000"/>
              <a:gd name="connsiteY31" fmla="*/ 1472107 h 3482342"/>
              <a:gd name="connsiteX32" fmla="*/ 10058690 w 12192000"/>
              <a:gd name="connsiteY32" fmla="*/ 1474888 h 3482342"/>
              <a:gd name="connsiteX33" fmla="*/ 10004424 w 12192000"/>
              <a:gd name="connsiteY33" fmla="*/ 1489801 h 3482342"/>
              <a:gd name="connsiteX34" fmla="*/ 9999951 w 12192000"/>
              <a:gd name="connsiteY34" fmla="*/ 1499127 h 3482342"/>
              <a:gd name="connsiteX35" fmla="*/ 9845462 w 12192000"/>
              <a:gd name="connsiteY35" fmla="*/ 1548192 h 3482342"/>
              <a:gd name="connsiteX36" fmla="*/ 9736156 w 12192000"/>
              <a:gd name="connsiteY36" fmla="*/ 1581928 h 3482342"/>
              <a:gd name="connsiteX37" fmla="*/ 9693355 w 12192000"/>
              <a:gd name="connsiteY37" fmla="*/ 1602632 h 3482342"/>
              <a:gd name="connsiteX38" fmla="*/ 9664242 w 12192000"/>
              <a:gd name="connsiteY38" fmla="*/ 1622075 h 3482342"/>
              <a:gd name="connsiteX39" fmla="*/ 9579195 w 12192000"/>
              <a:gd name="connsiteY39" fmla="*/ 1648017 h 3482342"/>
              <a:gd name="connsiteX40" fmla="*/ 9433652 w 12192000"/>
              <a:gd name="connsiteY40" fmla="*/ 1681174 h 3482342"/>
              <a:gd name="connsiteX41" fmla="*/ 9403775 w 12192000"/>
              <a:gd name="connsiteY41" fmla="*/ 1690403 h 3482342"/>
              <a:gd name="connsiteX42" fmla="*/ 9382503 w 12192000"/>
              <a:gd name="connsiteY42" fmla="*/ 1706957 h 3482342"/>
              <a:gd name="connsiteX43" fmla="*/ 9381410 w 12192000"/>
              <a:gd name="connsiteY43" fmla="*/ 1718312 h 3482342"/>
              <a:gd name="connsiteX44" fmla="*/ 9365685 w 12192000"/>
              <a:gd name="connsiteY44" fmla="*/ 1724772 h 3482342"/>
              <a:gd name="connsiteX45" fmla="*/ 9278020 w 12192000"/>
              <a:gd name="connsiteY45" fmla="*/ 1741161 h 3482342"/>
              <a:gd name="connsiteX46" fmla="*/ 9217145 w 12192000"/>
              <a:gd name="connsiteY46" fmla="*/ 1771195 h 3482342"/>
              <a:gd name="connsiteX47" fmla="*/ 8955875 w 12192000"/>
              <a:gd name="connsiteY47" fmla="*/ 1796806 h 3482342"/>
              <a:gd name="connsiteX48" fmla="*/ 8648415 w 12192000"/>
              <a:gd name="connsiteY48" fmla="*/ 1878623 h 3482342"/>
              <a:gd name="connsiteX49" fmla="*/ 8524524 w 12192000"/>
              <a:gd name="connsiteY49" fmla="*/ 1902425 h 3482342"/>
              <a:gd name="connsiteX50" fmla="*/ 8436742 w 12192000"/>
              <a:gd name="connsiteY50" fmla="*/ 1923967 h 3482342"/>
              <a:gd name="connsiteX51" fmla="*/ 8345228 w 12192000"/>
              <a:gd name="connsiteY51" fmla="*/ 1939822 h 3482342"/>
              <a:gd name="connsiteX52" fmla="*/ 8236214 w 12192000"/>
              <a:gd name="connsiteY52" fmla="*/ 1909725 h 3482342"/>
              <a:gd name="connsiteX53" fmla="*/ 8132104 w 12192000"/>
              <a:gd name="connsiteY53" fmla="*/ 1895727 h 3482342"/>
              <a:gd name="connsiteX54" fmla="*/ 7918078 w 12192000"/>
              <a:gd name="connsiteY54" fmla="*/ 1862668 h 3482342"/>
              <a:gd name="connsiteX55" fmla="*/ 7817899 w 12192000"/>
              <a:gd name="connsiteY55" fmla="*/ 1862176 h 3482342"/>
              <a:gd name="connsiteX56" fmla="*/ 7768994 w 12192000"/>
              <a:gd name="connsiteY56" fmla="*/ 1855721 h 3482342"/>
              <a:gd name="connsiteX57" fmla="*/ 7618027 w 12192000"/>
              <a:gd name="connsiteY57" fmla="*/ 1830959 h 3482342"/>
              <a:gd name="connsiteX58" fmla="*/ 7449425 w 12192000"/>
              <a:gd name="connsiteY58" fmla="*/ 1810910 h 3482342"/>
              <a:gd name="connsiteX59" fmla="*/ 7342915 w 12192000"/>
              <a:gd name="connsiteY59" fmla="*/ 1819827 h 3482342"/>
              <a:gd name="connsiteX60" fmla="*/ 7255191 w 12192000"/>
              <a:gd name="connsiteY60" fmla="*/ 1834354 h 3482342"/>
              <a:gd name="connsiteX61" fmla="*/ 7131205 w 12192000"/>
              <a:gd name="connsiteY61" fmla="*/ 1845557 h 3482342"/>
              <a:gd name="connsiteX62" fmla="*/ 6917124 w 12192000"/>
              <a:gd name="connsiteY62" fmla="*/ 1837109 h 3482342"/>
              <a:gd name="connsiteX63" fmla="*/ 6837145 w 12192000"/>
              <a:gd name="connsiteY63" fmla="*/ 1870724 h 3482342"/>
              <a:gd name="connsiteX64" fmla="*/ 6753991 w 12192000"/>
              <a:gd name="connsiteY64" fmla="*/ 1860969 h 3482342"/>
              <a:gd name="connsiteX65" fmla="*/ 6727754 w 12192000"/>
              <a:gd name="connsiteY65" fmla="*/ 1882372 h 3482342"/>
              <a:gd name="connsiteX66" fmla="*/ 6723371 w 12192000"/>
              <a:gd name="connsiteY66" fmla="*/ 1886494 h 3482342"/>
              <a:gd name="connsiteX67" fmla="*/ 6702779 w 12192000"/>
              <a:gd name="connsiteY67" fmla="*/ 1893601 h 3482342"/>
              <a:gd name="connsiteX68" fmla="*/ 6700779 w 12192000"/>
              <a:gd name="connsiteY68" fmla="*/ 1907344 h 3482342"/>
              <a:gd name="connsiteX69" fmla="*/ 6672513 w 12192000"/>
              <a:gd name="connsiteY69" fmla="*/ 1926452 h 3482342"/>
              <a:gd name="connsiteX70" fmla="*/ 6633549 w 12192000"/>
              <a:gd name="connsiteY70" fmla="*/ 1936255 h 3482342"/>
              <a:gd name="connsiteX71" fmla="*/ 6444344 w 12192000"/>
              <a:gd name="connsiteY71" fmla="*/ 1969663 h 3482342"/>
              <a:gd name="connsiteX72" fmla="*/ 6333446 w 12192000"/>
              <a:gd name="connsiteY72" fmla="*/ 1997163 h 3482342"/>
              <a:gd name="connsiteX73" fmla="*/ 6294933 w 12192000"/>
              <a:gd name="connsiteY73" fmla="*/ 2019412 h 3482342"/>
              <a:gd name="connsiteX74" fmla="*/ 6238719 w 12192000"/>
              <a:gd name="connsiteY74" fmla="*/ 2042547 h 3482342"/>
              <a:gd name="connsiteX75" fmla="*/ 6142310 w 12192000"/>
              <a:gd name="connsiteY75" fmla="*/ 2092510 h 3482342"/>
              <a:gd name="connsiteX76" fmla="*/ 6007916 w 12192000"/>
              <a:gd name="connsiteY76" fmla="*/ 2143752 h 3482342"/>
              <a:gd name="connsiteX77" fmla="*/ 5894610 w 12192000"/>
              <a:gd name="connsiteY77" fmla="*/ 2130684 h 3482342"/>
              <a:gd name="connsiteX78" fmla="*/ 5817682 w 12192000"/>
              <a:gd name="connsiteY78" fmla="*/ 2157358 h 3482342"/>
              <a:gd name="connsiteX79" fmla="*/ 5591469 w 12192000"/>
              <a:gd name="connsiteY79" fmla="*/ 2178389 h 3482342"/>
              <a:gd name="connsiteX80" fmla="*/ 5414282 w 12192000"/>
              <a:gd name="connsiteY80" fmla="*/ 2183070 h 3482342"/>
              <a:gd name="connsiteX81" fmla="*/ 5368369 w 12192000"/>
              <a:gd name="connsiteY81" fmla="*/ 2204272 h 3482342"/>
              <a:gd name="connsiteX82" fmla="*/ 5291263 w 12192000"/>
              <a:gd name="connsiteY82" fmla="*/ 2239182 h 3482342"/>
              <a:gd name="connsiteX83" fmla="*/ 5240857 w 12192000"/>
              <a:gd name="connsiteY83" fmla="*/ 2289444 h 3482342"/>
              <a:gd name="connsiteX84" fmla="*/ 5173523 w 12192000"/>
              <a:gd name="connsiteY84" fmla="*/ 2309057 h 3482342"/>
              <a:gd name="connsiteX85" fmla="*/ 5148543 w 12192000"/>
              <a:gd name="connsiteY85" fmla="*/ 2282356 h 3482342"/>
              <a:gd name="connsiteX86" fmla="*/ 5079548 w 12192000"/>
              <a:gd name="connsiteY86" fmla="*/ 2313485 h 3482342"/>
              <a:gd name="connsiteX87" fmla="*/ 4975908 w 12192000"/>
              <a:gd name="connsiteY87" fmla="*/ 2364128 h 3482342"/>
              <a:gd name="connsiteX88" fmla="*/ 4913723 w 12192000"/>
              <a:gd name="connsiteY88" fmla="*/ 2385265 h 3482342"/>
              <a:gd name="connsiteX89" fmla="*/ 4746485 w 12192000"/>
              <a:gd name="connsiteY89" fmla="*/ 2451769 h 3482342"/>
              <a:gd name="connsiteX90" fmla="*/ 4681588 w 12192000"/>
              <a:gd name="connsiteY90" fmla="*/ 2467494 h 3482342"/>
              <a:gd name="connsiteX91" fmla="*/ 1783655 w 12192000"/>
              <a:gd name="connsiteY91" fmla="*/ 3163860 h 3482342"/>
              <a:gd name="connsiteX92" fmla="*/ 1325955 w 12192000"/>
              <a:gd name="connsiteY92" fmla="*/ 3176692 h 3482342"/>
              <a:gd name="connsiteX93" fmla="*/ 1190384 w 12192000"/>
              <a:gd name="connsiteY93" fmla="*/ 3203504 h 3482342"/>
              <a:gd name="connsiteX94" fmla="*/ 1094537 w 12192000"/>
              <a:gd name="connsiteY94" fmla="*/ 3229469 h 3482342"/>
              <a:gd name="connsiteX95" fmla="*/ 779276 w 12192000"/>
              <a:gd name="connsiteY95" fmla="*/ 3327290 h 3482342"/>
              <a:gd name="connsiteX96" fmla="*/ 600378 w 12192000"/>
              <a:gd name="connsiteY96" fmla="*/ 3335250 h 3482342"/>
              <a:gd name="connsiteX97" fmla="*/ 493457 w 12192000"/>
              <a:gd name="connsiteY97" fmla="*/ 3365044 h 3482342"/>
              <a:gd name="connsiteX98" fmla="*/ 349402 w 12192000"/>
              <a:gd name="connsiteY98" fmla="*/ 3380897 h 3482342"/>
              <a:gd name="connsiteX99" fmla="*/ 192183 w 12192000"/>
              <a:gd name="connsiteY99" fmla="*/ 3460075 h 3482342"/>
              <a:gd name="connsiteX100" fmla="*/ 46713 w 12192000"/>
              <a:gd name="connsiteY100" fmla="*/ 3462986 h 3482342"/>
              <a:gd name="connsiteX101" fmla="*/ 2765 w 12192000"/>
              <a:gd name="connsiteY101" fmla="*/ 3480770 h 3482342"/>
              <a:gd name="connsiteX102" fmla="*/ 0 w 12192000"/>
              <a:gd name="connsiteY102" fmla="*/ 3482342 h 3482342"/>
              <a:gd name="connsiteX103" fmla="*/ 0 w 12192000"/>
              <a:gd name="connsiteY103"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39869 w 12192000"/>
              <a:gd name="connsiteY19" fmla="*/ 1126133 h 3482342"/>
              <a:gd name="connsiteX20" fmla="*/ 11003287 w 12192000"/>
              <a:gd name="connsiteY20" fmla="*/ 1243468 h 3482342"/>
              <a:gd name="connsiteX21" fmla="*/ 10815658 w 12192000"/>
              <a:gd name="connsiteY21" fmla="*/ 1287849 h 3482342"/>
              <a:gd name="connsiteX22" fmla="*/ 10635456 w 12192000"/>
              <a:gd name="connsiteY22" fmla="*/ 1337688 h 3482342"/>
              <a:gd name="connsiteX23" fmla="*/ 10629954 w 12192000"/>
              <a:gd name="connsiteY23" fmla="*/ 1330628 h 3482342"/>
              <a:gd name="connsiteX24" fmla="*/ 10623883 w 12192000"/>
              <a:gd name="connsiteY24" fmla="*/ 1332776 h 3482342"/>
              <a:gd name="connsiteX25" fmla="*/ 10622090 w 12192000"/>
              <a:gd name="connsiteY25" fmla="*/ 1341385 h 3482342"/>
              <a:gd name="connsiteX26" fmla="*/ 10573203 w 12192000"/>
              <a:gd name="connsiteY26" fmla="*/ 1351996 h 3482342"/>
              <a:gd name="connsiteX27" fmla="*/ 10513263 w 12192000"/>
              <a:gd name="connsiteY27" fmla="*/ 1350756 h 3482342"/>
              <a:gd name="connsiteX28" fmla="*/ 10464012 w 12192000"/>
              <a:gd name="connsiteY28" fmla="*/ 1391778 h 3482342"/>
              <a:gd name="connsiteX29" fmla="*/ 10405409 w 12192000"/>
              <a:gd name="connsiteY29" fmla="*/ 1422789 h 3482342"/>
              <a:gd name="connsiteX30" fmla="*/ 10370530 w 12192000"/>
              <a:gd name="connsiteY30" fmla="*/ 1441596 h 3482342"/>
              <a:gd name="connsiteX31" fmla="*/ 10264922 w 12192000"/>
              <a:gd name="connsiteY31" fmla="*/ 1472107 h 3482342"/>
              <a:gd name="connsiteX32" fmla="*/ 10058690 w 12192000"/>
              <a:gd name="connsiteY32" fmla="*/ 1474888 h 3482342"/>
              <a:gd name="connsiteX33" fmla="*/ 10004424 w 12192000"/>
              <a:gd name="connsiteY33" fmla="*/ 1489801 h 3482342"/>
              <a:gd name="connsiteX34" fmla="*/ 9999951 w 12192000"/>
              <a:gd name="connsiteY34" fmla="*/ 1499127 h 3482342"/>
              <a:gd name="connsiteX35" fmla="*/ 9845462 w 12192000"/>
              <a:gd name="connsiteY35" fmla="*/ 1548192 h 3482342"/>
              <a:gd name="connsiteX36" fmla="*/ 9736156 w 12192000"/>
              <a:gd name="connsiteY36" fmla="*/ 1581928 h 3482342"/>
              <a:gd name="connsiteX37" fmla="*/ 9693355 w 12192000"/>
              <a:gd name="connsiteY37" fmla="*/ 1602632 h 3482342"/>
              <a:gd name="connsiteX38" fmla="*/ 9664242 w 12192000"/>
              <a:gd name="connsiteY38" fmla="*/ 1622075 h 3482342"/>
              <a:gd name="connsiteX39" fmla="*/ 9579195 w 12192000"/>
              <a:gd name="connsiteY39" fmla="*/ 1648017 h 3482342"/>
              <a:gd name="connsiteX40" fmla="*/ 9433652 w 12192000"/>
              <a:gd name="connsiteY40" fmla="*/ 1681174 h 3482342"/>
              <a:gd name="connsiteX41" fmla="*/ 9403775 w 12192000"/>
              <a:gd name="connsiteY41" fmla="*/ 1690403 h 3482342"/>
              <a:gd name="connsiteX42" fmla="*/ 9382503 w 12192000"/>
              <a:gd name="connsiteY42" fmla="*/ 1706957 h 3482342"/>
              <a:gd name="connsiteX43" fmla="*/ 9381410 w 12192000"/>
              <a:gd name="connsiteY43" fmla="*/ 1718312 h 3482342"/>
              <a:gd name="connsiteX44" fmla="*/ 9365685 w 12192000"/>
              <a:gd name="connsiteY44" fmla="*/ 1724772 h 3482342"/>
              <a:gd name="connsiteX45" fmla="*/ 9278020 w 12192000"/>
              <a:gd name="connsiteY45" fmla="*/ 1741161 h 3482342"/>
              <a:gd name="connsiteX46" fmla="*/ 9217145 w 12192000"/>
              <a:gd name="connsiteY46" fmla="*/ 1771195 h 3482342"/>
              <a:gd name="connsiteX47" fmla="*/ 8955875 w 12192000"/>
              <a:gd name="connsiteY47" fmla="*/ 1796806 h 3482342"/>
              <a:gd name="connsiteX48" fmla="*/ 8648415 w 12192000"/>
              <a:gd name="connsiteY48" fmla="*/ 1878623 h 3482342"/>
              <a:gd name="connsiteX49" fmla="*/ 8524524 w 12192000"/>
              <a:gd name="connsiteY49" fmla="*/ 1902425 h 3482342"/>
              <a:gd name="connsiteX50" fmla="*/ 8436742 w 12192000"/>
              <a:gd name="connsiteY50" fmla="*/ 1923967 h 3482342"/>
              <a:gd name="connsiteX51" fmla="*/ 8345228 w 12192000"/>
              <a:gd name="connsiteY51" fmla="*/ 1939822 h 3482342"/>
              <a:gd name="connsiteX52" fmla="*/ 8236214 w 12192000"/>
              <a:gd name="connsiteY52" fmla="*/ 1909725 h 3482342"/>
              <a:gd name="connsiteX53" fmla="*/ 8132104 w 12192000"/>
              <a:gd name="connsiteY53" fmla="*/ 1895727 h 3482342"/>
              <a:gd name="connsiteX54" fmla="*/ 7918078 w 12192000"/>
              <a:gd name="connsiteY54" fmla="*/ 1862668 h 3482342"/>
              <a:gd name="connsiteX55" fmla="*/ 7817899 w 12192000"/>
              <a:gd name="connsiteY55" fmla="*/ 1862176 h 3482342"/>
              <a:gd name="connsiteX56" fmla="*/ 7768994 w 12192000"/>
              <a:gd name="connsiteY56" fmla="*/ 1855721 h 3482342"/>
              <a:gd name="connsiteX57" fmla="*/ 7618027 w 12192000"/>
              <a:gd name="connsiteY57" fmla="*/ 1830959 h 3482342"/>
              <a:gd name="connsiteX58" fmla="*/ 7449425 w 12192000"/>
              <a:gd name="connsiteY58" fmla="*/ 1810910 h 3482342"/>
              <a:gd name="connsiteX59" fmla="*/ 7342915 w 12192000"/>
              <a:gd name="connsiteY59" fmla="*/ 1819827 h 3482342"/>
              <a:gd name="connsiteX60" fmla="*/ 7255191 w 12192000"/>
              <a:gd name="connsiteY60" fmla="*/ 1834354 h 3482342"/>
              <a:gd name="connsiteX61" fmla="*/ 7131205 w 12192000"/>
              <a:gd name="connsiteY61" fmla="*/ 1845557 h 3482342"/>
              <a:gd name="connsiteX62" fmla="*/ 6917124 w 12192000"/>
              <a:gd name="connsiteY62" fmla="*/ 1837109 h 3482342"/>
              <a:gd name="connsiteX63" fmla="*/ 6837145 w 12192000"/>
              <a:gd name="connsiteY63" fmla="*/ 1870724 h 3482342"/>
              <a:gd name="connsiteX64" fmla="*/ 6753991 w 12192000"/>
              <a:gd name="connsiteY64" fmla="*/ 1860969 h 3482342"/>
              <a:gd name="connsiteX65" fmla="*/ 6727754 w 12192000"/>
              <a:gd name="connsiteY65" fmla="*/ 1882372 h 3482342"/>
              <a:gd name="connsiteX66" fmla="*/ 6723371 w 12192000"/>
              <a:gd name="connsiteY66" fmla="*/ 1886494 h 3482342"/>
              <a:gd name="connsiteX67" fmla="*/ 6702779 w 12192000"/>
              <a:gd name="connsiteY67" fmla="*/ 1893601 h 3482342"/>
              <a:gd name="connsiteX68" fmla="*/ 6700779 w 12192000"/>
              <a:gd name="connsiteY68" fmla="*/ 1907344 h 3482342"/>
              <a:gd name="connsiteX69" fmla="*/ 6672513 w 12192000"/>
              <a:gd name="connsiteY69" fmla="*/ 1926452 h 3482342"/>
              <a:gd name="connsiteX70" fmla="*/ 6633549 w 12192000"/>
              <a:gd name="connsiteY70" fmla="*/ 1936255 h 3482342"/>
              <a:gd name="connsiteX71" fmla="*/ 6444344 w 12192000"/>
              <a:gd name="connsiteY71" fmla="*/ 1969663 h 3482342"/>
              <a:gd name="connsiteX72" fmla="*/ 6333446 w 12192000"/>
              <a:gd name="connsiteY72" fmla="*/ 1997163 h 3482342"/>
              <a:gd name="connsiteX73" fmla="*/ 6294933 w 12192000"/>
              <a:gd name="connsiteY73" fmla="*/ 2019412 h 3482342"/>
              <a:gd name="connsiteX74" fmla="*/ 6238719 w 12192000"/>
              <a:gd name="connsiteY74" fmla="*/ 2042547 h 3482342"/>
              <a:gd name="connsiteX75" fmla="*/ 6142310 w 12192000"/>
              <a:gd name="connsiteY75" fmla="*/ 2092510 h 3482342"/>
              <a:gd name="connsiteX76" fmla="*/ 6007916 w 12192000"/>
              <a:gd name="connsiteY76" fmla="*/ 2143752 h 3482342"/>
              <a:gd name="connsiteX77" fmla="*/ 5894610 w 12192000"/>
              <a:gd name="connsiteY77" fmla="*/ 2130684 h 3482342"/>
              <a:gd name="connsiteX78" fmla="*/ 5817682 w 12192000"/>
              <a:gd name="connsiteY78" fmla="*/ 2157358 h 3482342"/>
              <a:gd name="connsiteX79" fmla="*/ 5591469 w 12192000"/>
              <a:gd name="connsiteY79" fmla="*/ 2178389 h 3482342"/>
              <a:gd name="connsiteX80" fmla="*/ 5414282 w 12192000"/>
              <a:gd name="connsiteY80" fmla="*/ 2183070 h 3482342"/>
              <a:gd name="connsiteX81" fmla="*/ 5368369 w 12192000"/>
              <a:gd name="connsiteY81" fmla="*/ 2204272 h 3482342"/>
              <a:gd name="connsiteX82" fmla="*/ 5291263 w 12192000"/>
              <a:gd name="connsiteY82" fmla="*/ 2239182 h 3482342"/>
              <a:gd name="connsiteX83" fmla="*/ 5240857 w 12192000"/>
              <a:gd name="connsiteY83" fmla="*/ 2289444 h 3482342"/>
              <a:gd name="connsiteX84" fmla="*/ 5173523 w 12192000"/>
              <a:gd name="connsiteY84" fmla="*/ 2309057 h 3482342"/>
              <a:gd name="connsiteX85" fmla="*/ 5148543 w 12192000"/>
              <a:gd name="connsiteY85" fmla="*/ 2282356 h 3482342"/>
              <a:gd name="connsiteX86" fmla="*/ 5079548 w 12192000"/>
              <a:gd name="connsiteY86" fmla="*/ 2313485 h 3482342"/>
              <a:gd name="connsiteX87" fmla="*/ 4975908 w 12192000"/>
              <a:gd name="connsiteY87" fmla="*/ 2364128 h 3482342"/>
              <a:gd name="connsiteX88" fmla="*/ 4913723 w 12192000"/>
              <a:gd name="connsiteY88" fmla="*/ 2385265 h 3482342"/>
              <a:gd name="connsiteX89" fmla="*/ 4746485 w 12192000"/>
              <a:gd name="connsiteY89" fmla="*/ 2451769 h 3482342"/>
              <a:gd name="connsiteX90" fmla="*/ 4681588 w 12192000"/>
              <a:gd name="connsiteY90" fmla="*/ 2467494 h 3482342"/>
              <a:gd name="connsiteX91" fmla="*/ 1783655 w 12192000"/>
              <a:gd name="connsiteY91" fmla="*/ 3163860 h 3482342"/>
              <a:gd name="connsiteX92" fmla="*/ 1325955 w 12192000"/>
              <a:gd name="connsiteY92" fmla="*/ 3176692 h 3482342"/>
              <a:gd name="connsiteX93" fmla="*/ 1190384 w 12192000"/>
              <a:gd name="connsiteY93" fmla="*/ 3203504 h 3482342"/>
              <a:gd name="connsiteX94" fmla="*/ 1094537 w 12192000"/>
              <a:gd name="connsiteY94" fmla="*/ 3229469 h 3482342"/>
              <a:gd name="connsiteX95" fmla="*/ 779276 w 12192000"/>
              <a:gd name="connsiteY95" fmla="*/ 3327290 h 3482342"/>
              <a:gd name="connsiteX96" fmla="*/ 600378 w 12192000"/>
              <a:gd name="connsiteY96" fmla="*/ 3335250 h 3482342"/>
              <a:gd name="connsiteX97" fmla="*/ 493457 w 12192000"/>
              <a:gd name="connsiteY97" fmla="*/ 3365044 h 3482342"/>
              <a:gd name="connsiteX98" fmla="*/ 349402 w 12192000"/>
              <a:gd name="connsiteY98" fmla="*/ 3380897 h 3482342"/>
              <a:gd name="connsiteX99" fmla="*/ 192183 w 12192000"/>
              <a:gd name="connsiteY99" fmla="*/ 3460075 h 3482342"/>
              <a:gd name="connsiteX100" fmla="*/ 46713 w 12192000"/>
              <a:gd name="connsiteY100" fmla="*/ 3462986 h 3482342"/>
              <a:gd name="connsiteX101" fmla="*/ 2765 w 12192000"/>
              <a:gd name="connsiteY101" fmla="*/ 3480770 h 3482342"/>
              <a:gd name="connsiteX102" fmla="*/ 0 w 12192000"/>
              <a:gd name="connsiteY102" fmla="*/ 3482342 h 3482342"/>
              <a:gd name="connsiteX103" fmla="*/ 0 w 12192000"/>
              <a:gd name="connsiteY103"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39869 w 12192000"/>
              <a:gd name="connsiteY19" fmla="*/ 1126133 h 3482342"/>
              <a:gd name="connsiteX20" fmla="*/ 11028687 w 12192000"/>
              <a:gd name="connsiteY20" fmla="*/ 1199018 h 3482342"/>
              <a:gd name="connsiteX21" fmla="*/ 10815658 w 12192000"/>
              <a:gd name="connsiteY21" fmla="*/ 1287849 h 3482342"/>
              <a:gd name="connsiteX22" fmla="*/ 10635456 w 12192000"/>
              <a:gd name="connsiteY22" fmla="*/ 1337688 h 3482342"/>
              <a:gd name="connsiteX23" fmla="*/ 10629954 w 12192000"/>
              <a:gd name="connsiteY23" fmla="*/ 1330628 h 3482342"/>
              <a:gd name="connsiteX24" fmla="*/ 10623883 w 12192000"/>
              <a:gd name="connsiteY24" fmla="*/ 1332776 h 3482342"/>
              <a:gd name="connsiteX25" fmla="*/ 10622090 w 12192000"/>
              <a:gd name="connsiteY25" fmla="*/ 1341385 h 3482342"/>
              <a:gd name="connsiteX26" fmla="*/ 10573203 w 12192000"/>
              <a:gd name="connsiteY26" fmla="*/ 1351996 h 3482342"/>
              <a:gd name="connsiteX27" fmla="*/ 10513263 w 12192000"/>
              <a:gd name="connsiteY27" fmla="*/ 1350756 h 3482342"/>
              <a:gd name="connsiteX28" fmla="*/ 10464012 w 12192000"/>
              <a:gd name="connsiteY28" fmla="*/ 1391778 h 3482342"/>
              <a:gd name="connsiteX29" fmla="*/ 10405409 w 12192000"/>
              <a:gd name="connsiteY29" fmla="*/ 1422789 h 3482342"/>
              <a:gd name="connsiteX30" fmla="*/ 10370530 w 12192000"/>
              <a:gd name="connsiteY30" fmla="*/ 1441596 h 3482342"/>
              <a:gd name="connsiteX31" fmla="*/ 10264922 w 12192000"/>
              <a:gd name="connsiteY31" fmla="*/ 1472107 h 3482342"/>
              <a:gd name="connsiteX32" fmla="*/ 10058690 w 12192000"/>
              <a:gd name="connsiteY32" fmla="*/ 1474888 h 3482342"/>
              <a:gd name="connsiteX33" fmla="*/ 10004424 w 12192000"/>
              <a:gd name="connsiteY33" fmla="*/ 1489801 h 3482342"/>
              <a:gd name="connsiteX34" fmla="*/ 9999951 w 12192000"/>
              <a:gd name="connsiteY34" fmla="*/ 1499127 h 3482342"/>
              <a:gd name="connsiteX35" fmla="*/ 9845462 w 12192000"/>
              <a:gd name="connsiteY35" fmla="*/ 1548192 h 3482342"/>
              <a:gd name="connsiteX36" fmla="*/ 9736156 w 12192000"/>
              <a:gd name="connsiteY36" fmla="*/ 1581928 h 3482342"/>
              <a:gd name="connsiteX37" fmla="*/ 9693355 w 12192000"/>
              <a:gd name="connsiteY37" fmla="*/ 1602632 h 3482342"/>
              <a:gd name="connsiteX38" fmla="*/ 9664242 w 12192000"/>
              <a:gd name="connsiteY38" fmla="*/ 1622075 h 3482342"/>
              <a:gd name="connsiteX39" fmla="*/ 9579195 w 12192000"/>
              <a:gd name="connsiteY39" fmla="*/ 1648017 h 3482342"/>
              <a:gd name="connsiteX40" fmla="*/ 9433652 w 12192000"/>
              <a:gd name="connsiteY40" fmla="*/ 1681174 h 3482342"/>
              <a:gd name="connsiteX41" fmla="*/ 9403775 w 12192000"/>
              <a:gd name="connsiteY41" fmla="*/ 1690403 h 3482342"/>
              <a:gd name="connsiteX42" fmla="*/ 9382503 w 12192000"/>
              <a:gd name="connsiteY42" fmla="*/ 1706957 h 3482342"/>
              <a:gd name="connsiteX43" fmla="*/ 9381410 w 12192000"/>
              <a:gd name="connsiteY43" fmla="*/ 1718312 h 3482342"/>
              <a:gd name="connsiteX44" fmla="*/ 9365685 w 12192000"/>
              <a:gd name="connsiteY44" fmla="*/ 1724772 h 3482342"/>
              <a:gd name="connsiteX45" fmla="*/ 9278020 w 12192000"/>
              <a:gd name="connsiteY45" fmla="*/ 1741161 h 3482342"/>
              <a:gd name="connsiteX46" fmla="*/ 9217145 w 12192000"/>
              <a:gd name="connsiteY46" fmla="*/ 1771195 h 3482342"/>
              <a:gd name="connsiteX47" fmla="*/ 8955875 w 12192000"/>
              <a:gd name="connsiteY47" fmla="*/ 1796806 h 3482342"/>
              <a:gd name="connsiteX48" fmla="*/ 8648415 w 12192000"/>
              <a:gd name="connsiteY48" fmla="*/ 1878623 h 3482342"/>
              <a:gd name="connsiteX49" fmla="*/ 8524524 w 12192000"/>
              <a:gd name="connsiteY49" fmla="*/ 1902425 h 3482342"/>
              <a:gd name="connsiteX50" fmla="*/ 8436742 w 12192000"/>
              <a:gd name="connsiteY50" fmla="*/ 1923967 h 3482342"/>
              <a:gd name="connsiteX51" fmla="*/ 8345228 w 12192000"/>
              <a:gd name="connsiteY51" fmla="*/ 1939822 h 3482342"/>
              <a:gd name="connsiteX52" fmla="*/ 8236214 w 12192000"/>
              <a:gd name="connsiteY52" fmla="*/ 1909725 h 3482342"/>
              <a:gd name="connsiteX53" fmla="*/ 8132104 w 12192000"/>
              <a:gd name="connsiteY53" fmla="*/ 1895727 h 3482342"/>
              <a:gd name="connsiteX54" fmla="*/ 7918078 w 12192000"/>
              <a:gd name="connsiteY54" fmla="*/ 1862668 h 3482342"/>
              <a:gd name="connsiteX55" fmla="*/ 7817899 w 12192000"/>
              <a:gd name="connsiteY55" fmla="*/ 1862176 h 3482342"/>
              <a:gd name="connsiteX56" fmla="*/ 7768994 w 12192000"/>
              <a:gd name="connsiteY56" fmla="*/ 1855721 h 3482342"/>
              <a:gd name="connsiteX57" fmla="*/ 7618027 w 12192000"/>
              <a:gd name="connsiteY57" fmla="*/ 1830959 h 3482342"/>
              <a:gd name="connsiteX58" fmla="*/ 7449425 w 12192000"/>
              <a:gd name="connsiteY58" fmla="*/ 1810910 h 3482342"/>
              <a:gd name="connsiteX59" fmla="*/ 7342915 w 12192000"/>
              <a:gd name="connsiteY59" fmla="*/ 1819827 h 3482342"/>
              <a:gd name="connsiteX60" fmla="*/ 7255191 w 12192000"/>
              <a:gd name="connsiteY60" fmla="*/ 1834354 h 3482342"/>
              <a:gd name="connsiteX61" fmla="*/ 7131205 w 12192000"/>
              <a:gd name="connsiteY61" fmla="*/ 1845557 h 3482342"/>
              <a:gd name="connsiteX62" fmla="*/ 6917124 w 12192000"/>
              <a:gd name="connsiteY62" fmla="*/ 1837109 h 3482342"/>
              <a:gd name="connsiteX63" fmla="*/ 6837145 w 12192000"/>
              <a:gd name="connsiteY63" fmla="*/ 1870724 h 3482342"/>
              <a:gd name="connsiteX64" fmla="*/ 6753991 w 12192000"/>
              <a:gd name="connsiteY64" fmla="*/ 1860969 h 3482342"/>
              <a:gd name="connsiteX65" fmla="*/ 6727754 w 12192000"/>
              <a:gd name="connsiteY65" fmla="*/ 1882372 h 3482342"/>
              <a:gd name="connsiteX66" fmla="*/ 6723371 w 12192000"/>
              <a:gd name="connsiteY66" fmla="*/ 1886494 h 3482342"/>
              <a:gd name="connsiteX67" fmla="*/ 6702779 w 12192000"/>
              <a:gd name="connsiteY67" fmla="*/ 1893601 h 3482342"/>
              <a:gd name="connsiteX68" fmla="*/ 6700779 w 12192000"/>
              <a:gd name="connsiteY68" fmla="*/ 1907344 h 3482342"/>
              <a:gd name="connsiteX69" fmla="*/ 6672513 w 12192000"/>
              <a:gd name="connsiteY69" fmla="*/ 1926452 h 3482342"/>
              <a:gd name="connsiteX70" fmla="*/ 6633549 w 12192000"/>
              <a:gd name="connsiteY70" fmla="*/ 1936255 h 3482342"/>
              <a:gd name="connsiteX71" fmla="*/ 6444344 w 12192000"/>
              <a:gd name="connsiteY71" fmla="*/ 1969663 h 3482342"/>
              <a:gd name="connsiteX72" fmla="*/ 6333446 w 12192000"/>
              <a:gd name="connsiteY72" fmla="*/ 1997163 h 3482342"/>
              <a:gd name="connsiteX73" fmla="*/ 6294933 w 12192000"/>
              <a:gd name="connsiteY73" fmla="*/ 2019412 h 3482342"/>
              <a:gd name="connsiteX74" fmla="*/ 6238719 w 12192000"/>
              <a:gd name="connsiteY74" fmla="*/ 2042547 h 3482342"/>
              <a:gd name="connsiteX75" fmla="*/ 6142310 w 12192000"/>
              <a:gd name="connsiteY75" fmla="*/ 2092510 h 3482342"/>
              <a:gd name="connsiteX76" fmla="*/ 6007916 w 12192000"/>
              <a:gd name="connsiteY76" fmla="*/ 2143752 h 3482342"/>
              <a:gd name="connsiteX77" fmla="*/ 5894610 w 12192000"/>
              <a:gd name="connsiteY77" fmla="*/ 2130684 h 3482342"/>
              <a:gd name="connsiteX78" fmla="*/ 5817682 w 12192000"/>
              <a:gd name="connsiteY78" fmla="*/ 2157358 h 3482342"/>
              <a:gd name="connsiteX79" fmla="*/ 5591469 w 12192000"/>
              <a:gd name="connsiteY79" fmla="*/ 2178389 h 3482342"/>
              <a:gd name="connsiteX80" fmla="*/ 5414282 w 12192000"/>
              <a:gd name="connsiteY80" fmla="*/ 2183070 h 3482342"/>
              <a:gd name="connsiteX81" fmla="*/ 5368369 w 12192000"/>
              <a:gd name="connsiteY81" fmla="*/ 2204272 h 3482342"/>
              <a:gd name="connsiteX82" fmla="*/ 5291263 w 12192000"/>
              <a:gd name="connsiteY82" fmla="*/ 2239182 h 3482342"/>
              <a:gd name="connsiteX83" fmla="*/ 5240857 w 12192000"/>
              <a:gd name="connsiteY83" fmla="*/ 2289444 h 3482342"/>
              <a:gd name="connsiteX84" fmla="*/ 5173523 w 12192000"/>
              <a:gd name="connsiteY84" fmla="*/ 2309057 h 3482342"/>
              <a:gd name="connsiteX85" fmla="*/ 5148543 w 12192000"/>
              <a:gd name="connsiteY85" fmla="*/ 2282356 h 3482342"/>
              <a:gd name="connsiteX86" fmla="*/ 5079548 w 12192000"/>
              <a:gd name="connsiteY86" fmla="*/ 2313485 h 3482342"/>
              <a:gd name="connsiteX87" fmla="*/ 4975908 w 12192000"/>
              <a:gd name="connsiteY87" fmla="*/ 2364128 h 3482342"/>
              <a:gd name="connsiteX88" fmla="*/ 4913723 w 12192000"/>
              <a:gd name="connsiteY88" fmla="*/ 2385265 h 3482342"/>
              <a:gd name="connsiteX89" fmla="*/ 4746485 w 12192000"/>
              <a:gd name="connsiteY89" fmla="*/ 2451769 h 3482342"/>
              <a:gd name="connsiteX90" fmla="*/ 4681588 w 12192000"/>
              <a:gd name="connsiteY90" fmla="*/ 2467494 h 3482342"/>
              <a:gd name="connsiteX91" fmla="*/ 1783655 w 12192000"/>
              <a:gd name="connsiteY91" fmla="*/ 3163860 h 3482342"/>
              <a:gd name="connsiteX92" fmla="*/ 1325955 w 12192000"/>
              <a:gd name="connsiteY92" fmla="*/ 3176692 h 3482342"/>
              <a:gd name="connsiteX93" fmla="*/ 1190384 w 12192000"/>
              <a:gd name="connsiteY93" fmla="*/ 3203504 h 3482342"/>
              <a:gd name="connsiteX94" fmla="*/ 1094537 w 12192000"/>
              <a:gd name="connsiteY94" fmla="*/ 3229469 h 3482342"/>
              <a:gd name="connsiteX95" fmla="*/ 779276 w 12192000"/>
              <a:gd name="connsiteY95" fmla="*/ 3327290 h 3482342"/>
              <a:gd name="connsiteX96" fmla="*/ 600378 w 12192000"/>
              <a:gd name="connsiteY96" fmla="*/ 3335250 h 3482342"/>
              <a:gd name="connsiteX97" fmla="*/ 493457 w 12192000"/>
              <a:gd name="connsiteY97" fmla="*/ 3365044 h 3482342"/>
              <a:gd name="connsiteX98" fmla="*/ 349402 w 12192000"/>
              <a:gd name="connsiteY98" fmla="*/ 3380897 h 3482342"/>
              <a:gd name="connsiteX99" fmla="*/ 192183 w 12192000"/>
              <a:gd name="connsiteY99" fmla="*/ 3460075 h 3482342"/>
              <a:gd name="connsiteX100" fmla="*/ 46713 w 12192000"/>
              <a:gd name="connsiteY100" fmla="*/ 3462986 h 3482342"/>
              <a:gd name="connsiteX101" fmla="*/ 2765 w 12192000"/>
              <a:gd name="connsiteY101" fmla="*/ 3480770 h 3482342"/>
              <a:gd name="connsiteX102" fmla="*/ 0 w 12192000"/>
              <a:gd name="connsiteY102" fmla="*/ 3482342 h 3482342"/>
              <a:gd name="connsiteX103" fmla="*/ 0 w 12192000"/>
              <a:gd name="connsiteY103"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35456 w 12192000"/>
              <a:gd name="connsiteY22" fmla="*/ 1337688 h 3482342"/>
              <a:gd name="connsiteX23" fmla="*/ 10629954 w 12192000"/>
              <a:gd name="connsiteY23" fmla="*/ 1330628 h 3482342"/>
              <a:gd name="connsiteX24" fmla="*/ 10623883 w 12192000"/>
              <a:gd name="connsiteY24" fmla="*/ 1332776 h 3482342"/>
              <a:gd name="connsiteX25" fmla="*/ 10622090 w 12192000"/>
              <a:gd name="connsiteY25" fmla="*/ 1341385 h 3482342"/>
              <a:gd name="connsiteX26" fmla="*/ 10573203 w 12192000"/>
              <a:gd name="connsiteY26" fmla="*/ 1351996 h 3482342"/>
              <a:gd name="connsiteX27" fmla="*/ 10513263 w 12192000"/>
              <a:gd name="connsiteY27" fmla="*/ 1350756 h 3482342"/>
              <a:gd name="connsiteX28" fmla="*/ 10464012 w 12192000"/>
              <a:gd name="connsiteY28" fmla="*/ 1391778 h 3482342"/>
              <a:gd name="connsiteX29" fmla="*/ 10405409 w 12192000"/>
              <a:gd name="connsiteY29" fmla="*/ 1422789 h 3482342"/>
              <a:gd name="connsiteX30" fmla="*/ 10370530 w 12192000"/>
              <a:gd name="connsiteY30" fmla="*/ 1441596 h 3482342"/>
              <a:gd name="connsiteX31" fmla="*/ 10264922 w 12192000"/>
              <a:gd name="connsiteY31" fmla="*/ 1472107 h 3482342"/>
              <a:gd name="connsiteX32" fmla="*/ 10058690 w 12192000"/>
              <a:gd name="connsiteY32" fmla="*/ 1474888 h 3482342"/>
              <a:gd name="connsiteX33" fmla="*/ 10004424 w 12192000"/>
              <a:gd name="connsiteY33" fmla="*/ 1489801 h 3482342"/>
              <a:gd name="connsiteX34" fmla="*/ 9999951 w 12192000"/>
              <a:gd name="connsiteY34" fmla="*/ 1499127 h 3482342"/>
              <a:gd name="connsiteX35" fmla="*/ 9845462 w 12192000"/>
              <a:gd name="connsiteY35" fmla="*/ 1548192 h 3482342"/>
              <a:gd name="connsiteX36" fmla="*/ 9736156 w 12192000"/>
              <a:gd name="connsiteY36" fmla="*/ 1581928 h 3482342"/>
              <a:gd name="connsiteX37" fmla="*/ 9693355 w 12192000"/>
              <a:gd name="connsiteY37" fmla="*/ 1602632 h 3482342"/>
              <a:gd name="connsiteX38" fmla="*/ 9664242 w 12192000"/>
              <a:gd name="connsiteY38" fmla="*/ 1622075 h 3482342"/>
              <a:gd name="connsiteX39" fmla="*/ 9579195 w 12192000"/>
              <a:gd name="connsiteY39" fmla="*/ 1648017 h 3482342"/>
              <a:gd name="connsiteX40" fmla="*/ 9433652 w 12192000"/>
              <a:gd name="connsiteY40" fmla="*/ 1681174 h 3482342"/>
              <a:gd name="connsiteX41" fmla="*/ 9403775 w 12192000"/>
              <a:gd name="connsiteY41" fmla="*/ 1690403 h 3482342"/>
              <a:gd name="connsiteX42" fmla="*/ 9382503 w 12192000"/>
              <a:gd name="connsiteY42" fmla="*/ 1706957 h 3482342"/>
              <a:gd name="connsiteX43" fmla="*/ 9381410 w 12192000"/>
              <a:gd name="connsiteY43" fmla="*/ 1718312 h 3482342"/>
              <a:gd name="connsiteX44" fmla="*/ 9365685 w 12192000"/>
              <a:gd name="connsiteY44" fmla="*/ 1724772 h 3482342"/>
              <a:gd name="connsiteX45" fmla="*/ 9278020 w 12192000"/>
              <a:gd name="connsiteY45" fmla="*/ 1741161 h 3482342"/>
              <a:gd name="connsiteX46" fmla="*/ 9217145 w 12192000"/>
              <a:gd name="connsiteY46" fmla="*/ 1771195 h 3482342"/>
              <a:gd name="connsiteX47" fmla="*/ 8955875 w 12192000"/>
              <a:gd name="connsiteY47" fmla="*/ 1796806 h 3482342"/>
              <a:gd name="connsiteX48" fmla="*/ 8648415 w 12192000"/>
              <a:gd name="connsiteY48" fmla="*/ 1878623 h 3482342"/>
              <a:gd name="connsiteX49" fmla="*/ 8524524 w 12192000"/>
              <a:gd name="connsiteY49" fmla="*/ 1902425 h 3482342"/>
              <a:gd name="connsiteX50" fmla="*/ 8436742 w 12192000"/>
              <a:gd name="connsiteY50" fmla="*/ 1923967 h 3482342"/>
              <a:gd name="connsiteX51" fmla="*/ 8345228 w 12192000"/>
              <a:gd name="connsiteY51" fmla="*/ 1939822 h 3482342"/>
              <a:gd name="connsiteX52" fmla="*/ 8236214 w 12192000"/>
              <a:gd name="connsiteY52" fmla="*/ 1909725 h 3482342"/>
              <a:gd name="connsiteX53" fmla="*/ 8132104 w 12192000"/>
              <a:gd name="connsiteY53" fmla="*/ 1895727 h 3482342"/>
              <a:gd name="connsiteX54" fmla="*/ 7918078 w 12192000"/>
              <a:gd name="connsiteY54" fmla="*/ 1862668 h 3482342"/>
              <a:gd name="connsiteX55" fmla="*/ 7817899 w 12192000"/>
              <a:gd name="connsiteY55" fmla="*/ 1862176 h 3482342"/>
              <a:gd name="connsiteX56" fmla="*/ 7768994 w 12192000"/>
              <a:gd name="connsiteY56" fmla="*/ 1855721 h 3482342"/>
              <a:gd name="connsiteX57" fmla="*/ 7618027 w 12192000"/>
              <a:gd name="connsiteY57" fmla="*/ 1830959 h 3482342"/>
              <a:gd name="connsiteX58" fmla="*/ 7449425 w 12192000"/>
              <a:gd name="connsiteY58" fmla="*/ 1810910 h 3482342"/>
              <a:gd name="connsiteX59" fmla="*/ 7342915 w 12192000"/>
              <a:gd name="connsiteY59" fmla="*/ 1819827 h 3482342"/>
              <a:gd name="connsiteX60" fmla="*/ 7255191 w 12192000"/>
              <a:gd name="connsiteY60" fmla="*/ 1834354 h 3482342"/>
              <a:gd name="connsiteX61" fmla="*/ 7131205 w 12192000"/>
              <a:gd name="connsiteY61" fmla="*/ 1845557 h 3482342"/>
              <a:gd name="connsiteX62" fmla="*/ 6917124 w 12192000"/>
              <a:gd name="connsiteY62" fmla="*/ 1837109 h 3482342"/>
              <a:gd name="connsiteX63" fmla="*/ 6837145 w 12192000"/>
              <a:gd name="connsiteY63" fmla="*/ 1870724 h 3482342"/>
              <a:gd name="connsiteX64" fmla="*/ 6753991 w 12192000"/>
              <a:gd name="connsiteY64" fmla="*/ 1860969 h 3482342"/>
              <a:gd name="connsiteX65" fmla="*/ 6727754 w 12192000"/>
              <a:gd name="connsiteY65" fmla="*/ 1882372 h 3482342"/>
              <a:gd name="connsiteX66" fmla="*/ 6723371 w 12192000"/>
              <a:gd name="connsiteY66" fmla="*/ 1886494 h 3482342"/>
              <a:gd name="connsiteX67" fmla="*/ 6702779 w 12192000"/>
              <a:gd name="connsiteY67" fmla="*/ 1893601 h 3482342"/>
              <a:gd name="connsiteX68" fmla="*/ 6700779 w 12192000"/>
              <a:gd name="connsiteY68" fmla="*/ 1907344 h 3482342"/>
              <a:gd name="connsiteX69" fmla="*/ 6672513 w 12192000"/>
              <a:gd name="connsiteY69" fmla="*/ 1926452 h 3482342"/>
              <a:gd name="connsiteX70" fmla="*/ 6633549 w 12192000"/>
              <a:gd name="connsiteY70" fmla="*/ 1936255 h 3482342"/>
              <a:gd name="connsiteX71" fmla="*/ 6444344 w 12192000"/>
              <a:gd name="connsiteY71" fmla="*/ 1969663 h 3482342"/>
              <a:gd name="connsiteX72" fmla="*/ 6333446 w 12192000"/>
              <a:gd name="connsiteY72" fmla="*/ 1997163 h 3482342"/>
              <a:gd name="connsiteX73" fmla="*/ 6294933 w 12192000"/>
              <a:gd name="connsiteY73" fmla="*/ 2019412 h 3482342"/>
              <a:gd name="connsiteX74" fmla="*/ 6238719 w 12192000"/>
              <a:gd name="connsiteY74" fmla="*/ 2042547 h 3482342"/>
              <a:gd name="connsiteX75" fmla="*/ 6142310 w 12192000"/>
              <a:gd name="connsiteY75" fmla="*/ 2092510 h 3482342"/>
              <a:gd name="connsiteX76" fmla="*/ 6007916 w 12192000"/>
              <a:gd name="connsiteY76" fmla="*/ 2143752 h 3482342"/>
              <a:gd name="connsiteX77" fmla="*/ 5894610 w 12192000"/>
              <a:gd name="connsiteY77" fmla="*/ 2130684 h 3482342"/>
              <a:gd name="connsiteX78" fmla="*/ 5817682 w 12192000"/>
              <a:gd name="connsiteY78" fmla="*/ 2157358 h 3482342"/>
              <a:gd name="connsiteX79" fmla="*/ 5591469 w 12192000"/>
              <a:gd name="connsiteY79" fmla="*/ 2178389 h 3482342"/>
              <a:gd name="connsiteX80" fmla="*/ 5414282 w 12192000"/>
              <a:gd name="connsiteY80" fmla="*/ 2183070 h 3482342"/>
              <a:gd name="connsiteX81" fmla="*/ 5368369 w 12192000"/>
              <a:gd name="connsiteY81" fmla="*/ 2204272 h 3482342"/>
              <a:gd name="connsiteX82" fmla="*/ 5291263 w 12192000"/>
              <a:gd name="connsiteY82" fmla="*/ 2239182 h 3482342"/>
              <a:gd name="connsiteX83" fmla="*/ 5240857 w 12192000"/>
              <a:gd name="connsiteY83" fmla="*/ 2289444 h 3482342"/>
              <a:gd name="connsiteX84" fmla="*/ 5173523 w 12192000"/>
              <a:gd name="connsiteY84" fmla="*/ 2309057 h 3482342"/>
              <a:gd name="connsiteX85" fmla="*/ 5148543 w 12192000"/>
              <a:gd name="connsiteY85" fmla="*/ 2282356 h 3482342"/>
              <a:gd name="connsiteX86" fmla="*/ 5079548 w 12192000"/>
              <a:gd name="connsiteY86" fmla="*/ 2313485 h 3482342"/>
              <a:gd name="connsiteX87" fmla="*/ 4975908 w 12192000"/>
              <a:gd name="connsiteY87" fmla="*/ 2364128 h 3482342"/>
              <a:gd name="connsiteX88" fmla="*/ 4913723 w 12192000"/>
              <a:gd name="connsiteY88" fmla="*/ 2385265 h 3482342"/>
              <a:gd name="connsiteX89" fmla="*/ 4746485 w 12192000"/>
              <a:gd name="connsiteY89" fmla="*/ 2451769 h 3482342"/>
              <a:gd name="connsiteX90" fmla="*/ 4681588 w 12192000"/>
              <a:gd name="connsiteY90" fmla="*/ 2467494 h 3482342"/>
              <a:gd name="connsiteX91" fmla="*/ 1783655 w 12192000"/>
              <a:gd name="connsiteY91" fmla="*/ 3163860 h 3482342"/>
              <a:gd name="connsiteX92" fmla="*/ 1325955 w 12192000"/>
              <a:gd name="connsiteY92" fmla="*/ 3176692 h 3482342"/>
              <a:gd name="connsiteX93" fmla="*/ 1190384 w 12192000"/>
              <a:gd name="connsiteY93" fmla="*/ 3203504 h 3482342"/>
              <a:gd name="connsiteX94" fmla="*/ 1094537 w 12192000"/>
              <a:gd name="connsiteY94" fmla="*/ 3229469 h 3482342"/>
              <a:gd name="connsiteX95" fmla="*/ 779276 w 12192000"/>
              <a:gd name="connsiteY95" fmla="*/ 3327290 h 3482342"/>
              <a:gd name="connsiteX96" fmla="*/ 600378 w 12192000"/>
              <a:gd name="connsiteY96" fmla="*/ 3335250 h 3482342"/>
              <a:gd name="connsiteX97" fmla="*/ 493457 w 12192000"/>
              <a:gd name="connsiteY97" fmla="*/ 3365044 h 3482342"/>
              <a:gd name="connsiteX98" fmla="*/ 349402 w 12192000"/>
              <a:gd name="connsiteY98" fmla="*/ 3380897 h 3482342"/>
              <a:gd name="connsiteX99" fmla="*/ 192183 w 12192000"/>
              <a:gd name="connsiteY99" fmla="*/ 3460075 h 3482342"/>
              <a:gd name="connsiteX100" fmla="*/ 46713 w 12192000"/>
              <a:gd name="connsiteY100" fmla="*/ 3462986 h 3482342"/>
              <a:gd name="connsiteX101" fmla="*/ 2765 w 12192000"/>
              <a:gd name="connsiteY101" fmla="*/ 3480770 h 3482342"/>
              <a:gd name="connsiteX102" fmla="*/ 0 w 12192000"/>
              <a:gd name="connsiteY102" fmla="*/ 3482342 h 3482342"/>
              <a:gd name="connsiteX103" fmla="*/ 0 w 12192000"/>
              <a:gd name="connsiteY103"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35456 w 12192000"/>
              <a:gd name="connsiteY22" fmla="*/ 1337688 h 3482342"/>
              <a:gd name="connsiteX23" fmla="*/ 10629954 w 12192000"/>
              <a:gd name="connsiteY23" fmla="*/ 1330628 h 3482342"/>
              <a:gd name="connsiteX24" fmla="*/ 10623883 w 12192000"/>
              <a:gd name="connsiteY24" fmla="*/ 1332776 h 3482342"/>
              <a:gd name="connsiteX25" fmla="*/ 10573203 w 12192000"/>
              <a:gd name="connsiteY25" fmla="*/ 1351996 h 3482342"/>
              <a:gd name="connsiteX26" fmla="*/ 10513263 w 12192000"/>
              <a:gd name="connsiteY26" fmla="*/ 1350756 h 3482342"/>
              <a:gd name="connsiteX27" fmla="*/ 10464012 w 12192000"/>
              <a:gd name="connsiteY27" fmla="*/ 1391778 h 3482342"/>
              <a:gd name="connsiteX28" fmla="*/ 10405409 w 12192000"/>
              <a:gd name="connsiteY28" fmla="*/ 1422789 h 3482342"/>
              <a:gd name="connsiteX29" fmla="*/ 10370530 w 12192000"/>
              <a:gd name="connsiteY29" fmla="*/ 1441596 h 3482342"/>
              <a:gd name="connsiteX30" fmla="*/ 10264922 w 12192000"/>
              <a:gd name="connsiteY30" fmla="*/ 1472107 h 3482342"/>
              <a:gd name="connsiteX31" fmla="*/ 10058690 w 12192000"/>
              <a:gd name="connsiteY31" fmla="*/ 1474888 h 3482342"/>
              <a:gd name="connsiteX32" fmla="*/ 10004424 w 12192000"/>
              <a:gd name="connsiteY32" fmla="*/ 1489801 h 3482342"/>
              <a:gd name="connsiteX33" fmla="*/ 9999951 w 12192000"/>
              <a:gd name="connsiteY33" fmla="*/ 1499127 h 3482342"/>
              <a:gd name="connsiteX34" fmla="*/ 9845462 w 12192000"/>
              <a:gd name="connsiteY34" fmla="*/ 1548192 h 3482342"/>
              <a:gd name="connsiteX35" fmla="*/ 9736156 w 12192000"/>
              <a:gd name="connsiteY35" fmla="*/ 1581928 h 3482342"/>
              <a:gd name="connsiteX36" fmla="*/ 9693355 w 12192000"/>
              <a:gd name="connsiteY36" fmla="*/ 1602632 h 3482342"/>
              <a:gd name="connsiteX37" fmla="*/ 9664242 w 12192000"/>
              <a:gd name="connsiteY37" fmla="*/ 1622075 h 3482342"/>
              <a:gd name="connsiteX38" fmla="*/ 9579195 w 12192000"/>
              <a:gd name="connsiteY38" fmla="*/ 1648017 h 3482342"/>
              <a:gd name="connsiteX39" fmla="*/ 9433652 w 12192000"/>
              <a:gd name="connsiteY39" fmla="*/ 1681174 h 3482342"/>
              <a:gd name="connsiteX40" fmla="*/ 9403775 w 12192000"/>
              <a:gd name="connsiteY40" fmla="*/ 1690403 h 3482342"/>
              <a:gd name="connsiteX41" fmla="*/ 9382503 w 12192000"/>
              <a:gd name="connsiteY41" fmla="*/ 1706957 h 3482342"/>
              <a:gd name="connsiteX42" fmla="*/ 9381410 w 12192000"/>
              <a:gd name="connsiteY42" fmla="*/ 1718312 h 3482342"/>
              <a:gd name="connsiteX43" fmla="*/ 9365685 w 12192000"/>
              <a:gd name="connsiteY43" fmla="*/ 1724772 h 3482342"/>
              <a:gd name="connsiteX44" fmla="*/ 9278020 w 12192000"/>
              <a:gd name="connsiteY44" fmla="*/ 1741161 h 3482342"/>
              <a:gd name="connsiteX45" fmla="*/ 9217145 w 12192000"/>
              <a:gd name="connsiteY45" fmla="*/ 1771195 h 3482342"/>
              <a:gd name="connsiteX46" fmla="*/ 8955875 w 12192000"/>
              <a:gd name="connsiteY46" fmla="*/ 1796806 h 3482342"/>
              <a:gd name="connsiteX47" fmla="*/ 8648415 w 12192000"/>
              <a:gd name="connsiteY47" fmla="*/ 1878623 h 3482342"/>
              <a:gd name="connsiteX48" fmla="*/ 8524524 w 12192000"/>
              <a:gd name="connsiteY48" fmla="*/ 1902425 h 3482342"/>
              <a:gd name="connsiteX49" fmla="*/ 8436742 w 12192000"/>
              <a:gd name="connsiteY49" fmla="*/ 1923967 h 3482342"/>
              <a:gd name="connsiteX50" fmla="*/ 8345228 w 12192000"/>
              <a:gd name="connsiteY50" fmla="*/ 1939822 h 3482342"/>
              <a:gd name="connsiteX51" fmla="*/ 8236214 w 12192000"/>
              <a:gd name="connsiteY51" fmla="*/ 1909725 h 3482342"/>
              <a:gd name="connsiteX52" fmla="*/ 8132104 w 12192000"/>
              <a:gd name="connsiteY52" fmla="*/ 1895727 h 3482342"/>
              <a:gd name="connsiteX53" fmla="*/ 7918078 w 12192000"/>
              <a:gd name="connsiteY53" fmla="*/ 1862668 h 3482342"/>
              <a:gd name="connsiteX54" fmla="*/ 7817899 w 12192000"/>
              <a:gd name="connsiteY54" fmla="*/ 1862176 h 3482342"/>
              <a:gd name="connsiteX55" fmla="*/ 7768994 w 12192000"/>
              <a:gd name="connsiteY55" fmla="*/ 1855721 h 3482342"/>
              <a:gd name="connsiteX56" fmla="*/ 7618027 w 12192000"/>
              <a:gd name="connsiteY56" fmla="*/ 1830959 h 3482342"/>
              <a:gd name="connsiteX57" fmla="*/ 7449425 w 12192000"/>
              <a:gd name="connsiteY57" fmla="*/ 1810910 h 3482342"/>
              <a:gd name="connsiteX58" fmla="*/ 7342915 w 12192000"/>
              <a:gd name="connsiteY58" fmla="*/ 1819827 h 3482342"/>
              <a:gd name="connsiteX59" fmla="*/ 7255191 w 12192000"/>
              <a:gd name="connsiteY59" fmla="*/ 1834354 h 3482342"/>
              <a:gd name="connsiteX60" fmla="*/ 7131205 w 12192000"/>
              <a:gd name="connsiteY60" fmla="*/ 1845557 h 3482342"/>
              <a:gd name="connsiteX61" fmla="*/ 6917124 w 12192000"/>
              <a:gd name="connsiteY61" fmla="*/ 1837109 h 3482342"/>
              <a:gd name="connsiteX62" fmla="*/ 6837145 w 12192000"/>
              <a:gd name="connsiteY62" fmla="*/ 1870724 h 3482342"/>
              <a:gd name="connsiteX63" fmla="*/ 6753991 w 12192000"/>
              <a:gd name="connsiteY63" fmla="*/ 1860969 h 3482342"/>
              <a:gd name="connsiteX64" fmla="*/ 6727754 w 12192000"/>
              <a:gd name="connsiteY64" fmla="*/ 1882372 h 3482342"/>
              <a:gd name="connsiteX65" fmla="*/ 6723371 w 12192000"/>
              <a:gd name="connsiteY65" fmla="*/ 1886494 h 3482342"/>
              <a:gd name="connsiteX66" fmla="*/ 6702779 w 12192000"/>
              <a:gd name="connsiteY66" fmla="*/ 1893601 h 3482342"/>
              <a:gd name="connsiteX67" fmla="*/ 6700779 w 12192000"/>
              <a:gd name="connsiteY67" fmla="*/ 1907344 h 3482342"/>
              <a:gd name="connsiteX68" fmla="*/ 6672513 w 12192000"/>
              <a:gd name="connsiteY68" fmla="*/ 1926452 h 3482342"/>
              <a:gd name="connsiteX69" fmla="*/ 6633549 w 12192000"/>
              <a:gd name="connsiteY69" fmla="*/ 1936255 h 3482342"/>
              <a:gd name="connsiteX70" fmla="*/ 6444344 w 12192000"/>
              <a:gd name="connsiteY70" fmla="*/ 1969663 h 3482342"/>
              <a:gd name="connsiteX71" fmla="*/ 6333446 w 12192000"/>
              <a:gd name="connsiteY71" fmla="*/ 1997163 h 3482342"/>
              <a:gd name="connsiteX72" fmla="*/ 6294933 w 12192000"/>
              <a:gd name="connsiteY72" fmla="*/ 2019412 h 3482342"/>
              <a:gd name="connsiteX73" fmla="*/ 6238719 w 12192000"/>
              <a:gd name="connsiteY73" fmla="*/ 2042547 h 3482342"/>
              <a:gd name="connsiteX74" fmla="*/ 6142310 w 12192000"/>
              <a:gd name="connsiteY74" fmla="*/ 2092510 h 3482342"/>
              <a:gd name="connsiteX75" fmla="*/ 6007916 w 12192000"/>
              <a:gd name="connsiteY75" fmla="*/ 2143752 h 3482342"/>
              <a:gd name="connsiteX76" fmla="*/ 5894610 w 12192000"/>
              <a:gd name="connsiteY76" fmla="*/ 2130684 h 3482342"/>
              <a:gd name="connsiteX77" fmla="*/ 5817682 w 12192000"/>
              <a:gd name="connsiteY77" fmla="*/ 2157358 h 3482342"/>
              <a:gd name="connsiteX78" fmla="*/ 5591469 w 12192000"/>
              <a:gd name="connsiteY78" fmla="*/ 2178389 h 3482342"/>
              <a:gd name="connsiteX79" fmla="*/ 5414282 w 12192000"/>
              <a:gd name="connsiteY79" fmla="*/ 2183070 h 3482342"/>
              <a:gd name="connsiteX80" fmla="*/ 5368369 w 12192000"/>
              <a:gd name="connsiteY80" fmla="*/ 2204272 h 3482342"/>
              <a:gd name="connsiteX81" fmla="*/ 5291263 w 12192000"/>
              <a:gd name="connsiteY81" fmla="*/ 2239182 h 3482342"/>
              <a:gd name="connsiteX82" fmla="*/ 5240857 w 12192000"/>
              <a:gd name="connsiteY82" fmla="*/ 2289444 h 3482342"/>
              <a:gd name="connsiteX83" fmla="*/ 5173523 w 12192000"/>
              <a:gd name="connsiteY83" fmla="*/ 2309057 h 3482342"/>
              <a:gd name="connsiteX84" fmla="*/ 5148543 w 12192000"/>
              <a:gd name="connsiteY84" fmla="*/ 2282356 h 3482342"/>
              <a:gd name="connsiteX85" fmla="*/ 5079548 w 12192000"/>
              <a:gd name="connsiteY85" fmla="*/ 2313485 h 3482342"/>
              <a:gd name="connsiteX86" fmla="*/ 4975908 w 12192000"/>
              <a:gd name="connsiteY86" fmla="*/ 2364128 h 3482342"/>
              <a:gd name="connsiteX87" fmla="*/ 4913723 w 12192000"/>
              <a:gd name="connsiteY87" fmla="*/ 2385265 h 3482342"/>
              <a:gd name="connsiteX88" fmla="*/ 4746485 w 12192000"/>
              <a:gd name="connsiteY88" fmla="*/ 2451769 h 3482342"/>
              <a:gd name="connsiteX89" fmla="*/ 4681588 w 12192000"/>
              <a:gd name="connsiteY89" fmla="*/ 2467494 h 3482342"/>
              <a:gd name="connsiteX90" fmla="*/ 1783655 w 12192000"/>
              <a:gd name="connsiteY90" fmla="*/ 3163860 h 3482342"/>
              <a:gd name="connsiteX91" fmla="*/ 1325955 w 12192000"/>
              <a:gd name="connsiteY91" fmla="*/ 3176692 h 3482342"/>
              <a:gd name="connsiteX92" fmla="*/ 1190384 w 12192000"/>
              <a:gd name="connsiteY92" fmla="*/ 3203504 h 3482342"/>
              <a:gd name="connsiteX93" fmla="*/ 1094537 w 12192000"/>
              <a:gd name="connsiteY93" fmla="*/ 3229469 h 3482342"/>
              <a:gd name="connsiteX94" fmla="*/ 779276 w 12192000"/>
              <a:gd name="connsiteY94" fmla="*/ 3327290 h 3482342"/>
              <a:gd name="connsiteX95" fmla="*/ 600378 w 12192000"/>
              <a:gd name="connsiteY95" fmla="*/ 3335250 h 3482342"/>
              <a:gd name="connsiteX96" fmla="*/ 493457 w 12192000"/>
              <a:gd name="connsiteY96" fmla="*/ 3365044 h 3482342"/>
              <a:gd name="connsiteX97" fmla="*/ 349402 w 12192000"/>
              <a:gd name="connsiteY97" fmla="*/ 3380897 h 3482342"/>
              <a:gd name="connsiteX98" fmla="*/ 192183 w 12192000"/>
              <a:gd name="connsiteY98" fmla="*/ 3460075 h 3482342"/>
              <a:gd name="connsiteX99" fmla="*/ 46713 w 12192000"/>
              <a:gd name="connsiteY99" fmla="*/ 3462986 h 3482342"/>
              <a:gd name="connsiteX100" fmla="*/ 2765 w 12192000"/>
              <a:gd name="connsiteY100" fmla="*/ 3480770 h 3482342"/>
              <a:gd name="connsiteX101" fmla="*/ 0 w 12192000"/>
              <a:gd name="connsiteY101" fmla="*/ 3482342 h 3482342"/>
              <a:gd name="connsiteX102" fmla="*/ 0 w 12192000"/>
              <a:gd name="connsiteY102"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35456 w 12192000"/>
              <a:gd name="connsiteY22" fmla="*/ 1337688 h 3482342"/>
              <a:gd name="connsiteX23" fmla="*/ 10629954 w 12192000"/>
              <a:gd name="connsiteY23" fmla="*/ 13306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436742 w 12192000"/>
              <a:gd name="connsiteY48" fmla="*/ 1923967 h 3482342"/>
              <a:gd name="connsiteX49" fmla="*/ 8345228 w 12192000"/>
              <a:gd name="connsiteY49" fmla="*/ 1939822 h 3482342"/>
              <a:gd name="connsiteX50" fmla="*/ 8236214 w 12192000"/>
              <a:gd name="connsiteY50" fmla="*/ 1909725 h 3482342"/>
              <a:gd name="connsiteX51" fmla="*/ 8132104 w 12192000"/>
              <a:gd name="connsiteY51" fmla="*/ 1895727 h 3482342"/>
              <a:gd name="connsiteX52" fmla="*/ 7918078 w 12192000"/>
              <a:gd name="connsiteY52" fmla="*/ 1862668 h 3482342"/>
              <a:gd name="connsiteX53" fmla="*/ 7817899 w 12192000"/>
              <a:gd name="connsiteY53" fmla="*/ 1862176 h 3482342"/>
              <a:gd name="connsiteX54" fmla="*/ 7768994 w 12192000"/>
              <a:gd name="connsiteY54" fmla="*/ 1855721 h 3482342"/>
              <a:gd name="connsiteX55" fmla="*/ 7618027 w 12192000"/>
              <a:gd name="connsiteY55" fmla="*/ 1830959 h 3482342"/>
              <a:gd name="connsiteX56" fmla="*/ 7449425 w 12192000"/>
              <a:gd name="connsiteY56" fmla="*/ 1810910 h 3482342"/>
              <a:gd name="connsiteX57" fmla="*/ 7342915 w 12192000"/>
              <a:gd name="connsiteY57" fmla="*/ 1819827 h 3482342"/>
              <a:gd name="connsiteX58" fmla="*/ 7255191 w 12192000"/>
              <a:gd name="connsiteY58" fmla="*/ 1834354 h 3482342"/>
              <a:gd name="connsiteX59" fmla="*/ 7131205 w 12192000"/>
              <a:gd name="connsiteY59" fmla="*/ 1845557 h 3482342"/>
              <a:gd name="connsiteX60" fmla="*/ 6917124 w 12192000"/>
              <a:gd name="connsiteY60" fmla="*/ 1837109 h 3482342"/>
              <a:gd name="connsiteX61" fmla="*/ 6837145 w 12192000"/>
              <a:gd name="connsiteY61" fmla="*/ 1870724 h 3482342"/>
              <a:gd name="connsiteX62" fmla="*/ 6753991 w 12192000"/>
              <a:gd name="connsiteY62" fmla="*/ 1860969 h 3482342"/>
              <a:gd name="connsiteX63" fmla="*/ 6727754 w 12192000"/>
              <a:gd name="connsiteY63" fmla="*/ 1882372 h 3482342"/>
              <a:gd name="connsiteX64" fmla="*/ 6723371 w 12192000"/>
              <a:gd name="connsiteY64" fmla="*/ 1886494 h 3482342"/>
              <a:gd name="connsiteX65" fmla="*/ 6702779 w 12192000"/>
              <a:gd name="connsiteY65" fmla="*/ 1893601 h 3482342"/>
              <a:gd name="connsiteX66" fmla="*/ 6700779 w 12192000"/>
              <a:gd name="connsiteY66" fmla="*/ 1907344 h 3482342"/>
              <a:gd name="connsiteX67" fmla="*/ 6672513 w 12192000"/>
              <a:gd name="connsiteY67" fmla="*/ 1926452 h 3482342"/>
              <a:gd name="connsiteX68" fmla="*/ 6633549 w 12192000"/>
              <a:gd name="connsiteY68" fmla="*/ 1936255 h 3482342"/>
              <a:gd name="connsiteX69" fmla="*/ 6444344 w 12192000"/>
              <a:gd name="connsiteY69" fmla="*/ 1969663 h 3482342"/>
              <a:gd name="connsiteX70" fmla="*/ 6333446 w 12192000"/>
              <a:gd name="connsiteY70" fmla="*/ 1997163 h 3482342"/>
              <a:gd name="connsiteX71" fmla="*/ 6294933 w 12192000"/>
              <a:gd name="connsiteY71" fmla="*/ 2019412 h 3482342"/>
              <a:gd name="connsiteX72" fmla="*/ 6238719 w 12192000"/>
              <a:gd name="connsiteY72" fmla="*/ 2042547 h 3482342"/>
              <a:gd name="connsiteX73" fmla="*/ 6142310 w 12192000"/>
              <a:gd name="connsiteY73" fmla="*/ 2092510 h 3482342"/>
              <a:gd name="connsiteX74" fmla="*/ 6007916 w 12192000"/>
              <a:gd name="connsiteY74" fmla="*/ 2143752 h 3482342"/>
              <a:gd name="connsiteX75" fmla="*/ 5894610 w 12192000"/>
              <a:gd name="connsiteY75" fmla="*/ 2130684 h 3482342"/>
              <a:gd name="connsiteX76" fmla="*/ 5817682 w 12192000"/>
              <a:gd name="connsiteY76" fmla="*/ 2157358 h 3482342"/>
              <a:gd name="connsiteX77" fmla="*/ 5591469 w 12192000"/>
              <a:gd name="connsiteY77" fmla="*/ 2178389 h 3482342"/>
              <a:gd name="connsiteX78" fmla="*/ 5414282 w 12192000"/>
              <a:gd name="connsiteY78" fmla="*/ 2183070 h 3482342"/>
              <a:gd name="connsiteX79" fmla="*/ 5368369 w 12192000"/>
              <a:gd name="connsiteY79" fmla="*/ 2204272 h 3482342"/>
              <a:gd name="connsiteX80" fmla="*/ 5291263 w 12192000"/>
              <a:gd name="connsiteY80" fmla="*/ 2239182 h 3482342"/>
              <a:gd name="connsiteX81" fmla="*/ 5240857 w 12192000"/>
              <a:gd name="connsiteY81" fmla="*/ 2289444 h 3482342"/>
              <a:gd name="connsiteX82" fmla="*/ 5173523 w 12192000"/>
              <a:gd name="connsiteY82" fmla="*/ 2309057 h 3482342"/>
              <a:gd name="connsiteX83" fmla="*/ 5148543 w 12192000"/>
              <a:gd name="connsiteY83" fmla="*/ 2282356 h 3482342"/>
              <a:gd name="connsiteX84" fmla="*/ 5079548 w 12192000"/>
              <a:gd name="connsiteY84" fmla="*/ 2313485 h 3482342"/>
              <a:gd name="connsiteX85" fmla="*/ 4975908 w 12192000"/>
              <a:gd name="connsiteY85" fmla="*/ 2364128 h 3482342"/>
              <a:gd name="connsiteX86" fmla="*/ 4913723 w 12192000"/>
              <a:gd name="connsiteY86" fmla="*/ 2385265 h 3482342"/>
              <a:gd name="connsiteX87" fmla="*/ 4746485 w 12192000"/>
              <a:gd name="connsiteY87" fmla="*/ 2451769 h 3482342"/>
              <a:gd name="connsiteX88" fmla="*/ 4681588 w 12192000"/>
              <a:gd name="connsiteY88" fmla="*/ 2467494 h 3482342"/>
              <a:gd name="connsiteX89" fmla="*/ 1783655 w 12192000"/>
              <a:gd name="connsiteY89" fmla="*/ 3163860 h 3482342"/>
              <a:gd name="connsiteX90" fmla="*/ 1325955 w 12192000"/>
              <a:gd name="connsiteY90" fmla="*/ 3176692 h 3482342"/>
              <a:gd name="connsiteX91" fmla="*/ 1190384 w 12192000"/>
              <a:gd name="connsiteY91" fmla="*/ 3203504 h 3482342"/>
              <a:gd name="connsiteX92" fmla="*/ 1094537 w 12192000"/>
              <a:gd name="connsiteY92" fmla="*/ 3229469 h 3482342"/>
              <a:gd name="connsiteX93" fmla="*/ 779276 w 12192000"/>
              <a:gd name="connsiteY93" fmla="*/ 3327290 h 3482342"/>
              <a:gd name="connsiteX94" fmla="*/ 600378 w 12192000"/>
              <a:gd name="connsiteY94" fmla="*/ 3335250 h 3482342"/>
              <a:gd name="connsiteX95" fmla="*/ 493457 w 12192000"/>
              <a:gd name="connsiteY95" fmla="*/ 3365044 h 3482342"/>
              <a:gd name="connsiteX96" fmla="*/ 349402 w 12192000"/>
              <a:gd name="connsiteY96" fmla="*/ 3380897 h 3482342"/>
              <a:gd name="connsiteX97" fmla="*/ 192183 w 12192000"/>
              <a:gd name="connsiteY97" fmla="*/ 3460075 h 3482342"/>
              <a:gd name="connsiteX98" fmla="*/ 46713 w 12192000"/>
              <a:gd name="connsiteY98" fmla="*/ 3462986 h 3482342"/>
              <a:gd name="connsiteX99" fmla="*/ 2765 w 12192000"/>
              <a:gd name="connsiteY99" fmla="*/ 3480770 h 3482342"/>
              <a:gd name="connsiteX100" fmla="*/ 0 w 12192000"/>
              <a:gd name="connsiteY100" fmla="*/ 3482342 h 3482342"/>
              <a:gd name="connsiteX101" fmla="*/ 0 w 12192000"/>
              <a:gd name="connsiteY10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35456 w 12192000"/>
              <a:gd name="connsiteY22" fmla="*/ 1337688 h 3482342"/>
              <a:gd name="connsiteX23" fmla="*/ 10668054 w 12192000"/>
              <a:gd name="connsiteY23" fmla="*/ 14195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436742 w 12192000"/>
              <a:gd name="connsiteY48" fmla="*/ 1923967 h 3482342"/>
              <a:gd name="connsiteX49" fmla="*/ 8345228 w 12192000"/>
              <a:gd name="connsiteY49" fmla="*/ 1939822 h 3482342"/>
              <a:gd name="connsiteX50" fmla="*/ 8236214 w 12192000"/>
              <a:gd name="connsiteY50" fmla="*/ 1909725 h 3482342"/>
              <a:gd name="connsiteX51" fmla="*/ 8132104 w 12192000"/>
              <a:gd name="connsiteY51" fmla="*/ 1895727 h 3482342"/>
              <a:gd name="connsiteX52" fmla="*/ 7918078 w 12192000"/>
              <a:gd name="connsiteY52" fmla="*/ 1862668 h 3482342"/>
              <a:gd name="connsiteX53" fmla="*/ 7817899 w 12192000"/>
              <a:gd name="connsiteY53" fmla="*/ 1862176 h 3482342"/>
              <a:gd name="connsiteX54" fmla="*/ 7768994 w 12192000"/>
              <a:gd name="connsiteY54" fmla="*/ 1855721 h 3482342"/>
              <a:gd name="connsiteX55" fmla="*/ 7618027 w 12192000"/>
              <a:gd name="connsiteY55" fmla="*/ 1830959 h 3482342"/>
              <a:gd name="connsiteX56" fmla="*/ 7449425 w 12192000"/>
              <a:gd name="connsiteY56" fmla="*/ 1810910 h 3482342"/>
              <a:gd name="connsiteX57" fmla="*/ 7342915 w 12192000"/>
              <a:gd name="connsiteY57" fmla="*/ 1819827 h 3482342"/>
              <a:gd name="connsiteX58" fmla="*/ 7255191 w 12192000"/>
              <a:gd name="connsiteY58" fmla="*/ 1834354 h 3482342"/>
              <a:gd name="connsiteX59" fmla="*/ 7131205 w 12192000"/>
              <a:gd name="connsiteY59" fmla="*/ 1845557 h 3482342"/>
              <a:gd name="connsiteX60" fmla="*/ 6917124 w 12192000"/>
              <a:gd name="connsiteY60" fmla="*/ 1837109 h 3482342"/>
              <a:gd name="connsiteX61" fmla="*/ 6837145 w 12192000"/>
              <a:gd name="connsiteY61" fmla="*/ 1870724 h 3482342"/>
              <a:gd name="connsiteX62" fmla="*/ 6753991 w 12192000"/>
              <a:gd name="connsiteY62" fmla="*/ 1860969 h 3482342"/>
              <a:gd name="connsiteX63" fmla="*/ 6727754 w 12192000"/>
              <a:gd name="connsiteY63" fmla="*/ 1882372 h 3482342"/>
              <a:gd name="connsiteX64" fmla="*/ 6723371 w 12192000"/>
              <a:gd name="connsiteY64" fmla="*/ 1886494 h 3482342"/>
              <a:gd name="connsiteX65" fmla="*/ 6702779 w 12192000"/>
              <a:gd name="connsiteY65" fmla="*/ 1893601 h 3482342"/>
              <a:gd name="connsiteX66" fmla="*/ 6700779 w 12192000"/>
              <a:gd name="connsiteY66" fmla="*/ 1907344 h 3482342"/>
              <a:gd name="connsiteX67" fmla="*/ 6672513 w 12192000"/>
              <a:gd name="connsiteY67" fmla="*/ 1926452 h 3482342"/>
              <a:gd name="connsiteX68" fmla="*/ 6633549 w 12192000"/>
              <a:gd name="connsiteY68" fmla="*/ 1936255 h 3482342"/>
              <a:gd name="connsiteX69" fmla="*/ 6444344 w 12192000"/>
              <a:gd name="connsiteY69" fmla="*/ 1969663 h 3482342"/>
              <a:gd name="connsiteX70" fmla="*/ 6333446 w 12192000"/>
              <a:gd name="connsiteY70" fmla="*/ 1997163 h 3482342"/>
              <a:gd name="connsiteX71" fmla="*/ 6294933 w 12192000"/>
              <a:gd name="connsiteY71" fmla="*/ 2019412 h 3482342"/>
              <a:gd name="connsiteX72" fmla="*/ 6238719 w 12192000"/>
              <a:gd name="connsiteY72" fmla="*/ 2042547 h 3482342"/>
              <a:gd name="connsiteX73" fmla="*/ 6142310 w 12192000"/>
              <a:gd name="connsiteY73" fmla="*/ 2092510 h 3482342"/>
              <a:gd name="connsiteX74" fmla="*/ 6007916 w 12192000"/>
              <a:gd name="connsiteY74" fmla="*/ 2143752 h 3482342"/>
              <a:gd name="connsiteX75" fmla="*/ 5894610 w 12192000"/>
              <a:gd name="connsiteY75" fmla="*/ 2130684 h 3482342"/>
              <a:gd name="connsiteX76" fmla="*/ 5817682 w 12192000"/>
              <a:gd name="connsiteY76" fmla="*/ 2157358 h 3482342"/>
              <a:gd name="connsiteX77" fmla="*/ 5591469 w 12192000"/>
              <a:gd name="connsiteY77" fmla="*/ 2178389 h 3482342"/>
              <a:gd name="connsiteX78" fmla="*/ 5414282 w 12192000"/>
              <a:gd name="connsiteY78" fmla="*/ 2183070 h 3482342"/>
              <a:gd name="connsiteX79" fmla="*/ 5368369 w 12192000"/>
              <a:gd name="connsiteY79" fmla="*/ 2204272 h 3482342"/>
              <a:gd name="connsiteX80" fmla="*/ 5291263 w 12192000"/>
              <a:gd name="connsiteY80" fmla="*/ 2239182 h 3482342"/>
              <a:gd name="connsiteX81" fmla="*/ 5240857 w 12192000"/>
              <a:gd name="connsiteY81" fmla="*/ 2289444 h 3482342"/>
              <a:gd name="connsiteX82" fmla="*/ 5173523 w 12192000"/>
              <a:gd name="connsiteY82" fmla="*/ 2309057 h 3482342"/>
              <a:gd name="connsiteX83" fmla="*/ 5148543 w 12192000"/>
              <a:gd name="connsiteY83" fmla="*/ 2282356 h 3482342"/>
              <a:gd name="connsiteX84" fmla="*/ 5079548 w 12192000"/>
              <a:gd name="connsiteY84" fmla="*/ 2313485 h 3482342"/>
              <a:gd name="connsiteX85" fmla="*/ 4975908 w 12192000"/>
              <a:gd name="connsiteY85" fmla="*/ 2364128 h 3482342"/>
              <a:gd name="connsiteX86" fmla="*/ 4913723 w 12192000"/>
              <a:gd name="connsiteY86" fmla="*/ 2385265 h 3482342"/>
              <a:gd name="connsiteX87" fmla="*/ 4746485 w 12192000"/>
              <a:gd name="connsiteY87" fmla="*/ 2451769 h 3482342"/>
              <a:gd name="connsiteX88" fmla="*/ 4681588 w 12192000"/>
              <a:gd name="connsiteY88" fmla="*/ 2467494 h 3482342"/>
              <a:gd name="connsiteX89" fmla="*/ 1783655 w 12192000"/>
              <a:gd name="connsiteY89" fmla="*/ 3163860 h 3482342"/>
              <a:gd name="connsiteX90" fmla="*/ 1325955 w 12192000"/>
              <a:gd name="connsiteY90" fmla="*/ 3176692 h 3482342"/>
              <a:gd name="connsiteX91" fmla="*/ 1190384 w 12192000"/>
              <a:gd name="connsiteY91" fmla="*/ 3203504 h 3482342"/>
              <a:gd name="connsiteX92" fmla="*/ 1094537 w 12192000"/>
              <a:gd name="connsiteY92" fmla="*/ 3229469 h 3482342"/>
              <a:gd name="connsiteX93" fmla="*/ 779276 w 12192000"/>
              <a:gd name="connsiteY93" fmla="*/ 3327290 h 3482342"/>
              <a:gd name="connsiteX94" fmla="*/ 600378 w 12192000"/>
              <a:gd name="connsiteY94" fmla="*/ 3335250 h 3482342"/>
              <a:gd name="connsiteX95" fmla="*/ 493457 w 12192000"/>
              <a:gd name="connsiteY95" fmla="*/ 3365044 h 3482342"/>
              <a:gd name="connsiteX96" fmla="*/ 349402 w 12192000"/>
              <a:gd name="connsiteY96" fmla="*/ 3380897 h 3482342"/>
              <a:gd name="connsiteX97" fmla="*/ 192183 w 12192000"/>
              <a:gd name="connsiteY97" fmla="*/ 3460075 h 3482342"/>
              <a:gd name="connsiteX98" fmla="*/ 46713 w 12192000"/>
              <a:gd name="connsiteY98" fmla="*/ 3462986 h 3482342"/>
              <a:gd name="connsiteX99" fmla="*/ 2765 w 12192000"/>
              <a:gd name="connsiteY99" fmla="*/ 3480770 h 3482342"/>
              <a:gd name="connsiteX100" fmla="*/ 0 w 12192000"/>
              <a:gd name="connsiteY100" fmla="*/ 3482342 h 3482342"/>
              <a:gd name="connsiteX101" fmla="*/ 0 w 12192000"/>
              <a:gd name="connsiteY10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79906 w 12192000"/>
              <a:gd name="connsiteY22" fmla="*/ 1324988 h 3482342"/>
              <a:gd name="connsiteX23" fmla="*/ 10668054 w 12192000"/>
              <a:gd name="connsiteY23" fmla="*/ 14195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436742 w 12192000"/>
              <a:gd name="connsiteY48" fmla="*/ 1923967 h 3482342"/>
              <a:gd name="connsiteX49" fmla="*/ 8345228 w 12192000"/>
              <a:gd name="connsiteY49" fmla="*/ 1939822 h 3482342"/>
              <a:gd name="connsiteX50" fmla="*/ 8236214 w 12192000"/>
              <a:gd name="connsiteY50" fmla="*/ 1909725 h 3482342"/>
              <a:gd name="connsiteX51" fmla="*/ 8132104 w 12192000"/>
              <a:gd name="connsiteY51" fmla="*/ 1895727 h 3482342"/>
              <a:gd name="connsiteX52" fmla="*/ 7918078 w 12192000"/>
              <a:gd name="connsiteY52" fmla="*/ 1862668 h 3482342"/>
              <a:gd name="connsiteX53" fmla="*/ 7817899 w 12192000"/>
              <a:gd name="connsiteY53" fmla="*/ 1862176 h 3482342"/>
              <a:gd name="connsiteX54" fmla="*/ 7768994 w 12192000"/>
              <a:gd name="connsiteY54" fmla="*/ 1855721 h 3482342"/>
              <a:gd name="connsiteX55" fmla="*/ 7618027 w 12192000"/>
              <a:gd name="connsiteY55" fmla="*/ 1830959 h 3482342"/>
              <a:gd name="connsiteX56" fmla="*/ 7449425 w 12192000"/>
              <a:gd name="connsiteY56" fmla="*/ 1810910 h 3482342"/>
              <a:gd name="connsiteX57" fmla="*/ 7342915 w 12192000"/>
              <a:gd name="connsiteY57" fmla="*/ 1819827 h 3482342"/>
              <a:gd name="connsiteX58" fmla="*/ 7255191 w 12192000"/>
              <a:gd name="connsiteY58" fmla="*/ 1834354 h 3482342"/>
              <a:gd name="connsiteX59" fmla="*/ 7131205 w 12192000"/>
              <a:gd name="connsiteY59" fmla="*/ 1845557 h 3482342"/>
              <a:gd name="connsiteX60" fmla="*/ 6917124 w 12192000"/>
              <a:gd name="connsiteY60" fmla="*/ 1837109 h 3482342"/>
              <a:gd name="connsiteX61" fmla="*/ 6837145 w 12192000"/>
              <a:gd name="connsiteY61" fmla="*/ 1870724 h 3482342"/>
              <a:gd name="connsiteX62" fmla="*/ 6753991 w 12192000"/>
              <a:gd name="connsiteY62" fmla="*/ 1860969 h 3482342"/>
              <a:gd name="connsiteX63" fmla="*/ 6727754 w 12192000"/>
              <a:gd name="connsiteY63" fmla="*/ 1882372 h 3482342"/>
              <a:gd name="connsiteX64" fmla="*/ 6723371 w 12192000"/>
              <a:gd name="connsiteY64" fmla="*/ 1886494 h 3482342"/>
              <a:gd name="connsiteX65" fmla="*/ 6702779 w 12192000"/>
              <a:gd name="connsiteY65" fmla="*/ 1893601 h 3482342"/>
              <a:gd name="connsiteX66" fmla="*/ 6700779 w 12192000"/>
              <a:gd name="connsiteY66" fmla="*/ 1907344 h 3482342"/>
              <a:gd name="connsiteX67" fmla="*/ 6672513 w 12192000"/>
              <a:gd name="connsiteY67" fmla="*/ 1926452 h 3482342"/>
              <a:gd name="connsiteX68" fmla="*/ 6633549 w 12192000"/>
              <a:gd name="connsiteY68" fmla="*/ 1936255 h 3482342"/>
              <a:gd name="connsiteX69" fmla="*/ 6444344 w 12192000"/>
              <a:gd name="connsiteY69" fmla="*/ 1969663 h 3482342"/>
              <a:gd name="connsiteX70" fmla="*/ 6333446 w 12192000"/>
              <a:gd name="connsiteY70" fmla="*/ 1997163 h 3482342"/>
              <a:gd name="connsiteX71" fmla="*/ 6294933 w 12192000"/>
              <a:gd name="connsiteY71" fmla="*/ 2019412 h 3482342"/>
              <a:gd name="connsiteX72" fmla="*/ 6238719 w 12192000"/>
              <a:gd name="connsiteY72" fmla="*/ 2042547 h 3482342"/>
              <a:gd name="connsiteX73" fmla="*/ 6142310 w 12192000"/>
              <a:gd name="connsiteY73" fmla="*/ 2092510 h 3482342"/>
              <a:gd name="connsiteX74" fmla="*/ 6007916 w 12192000"/>
              <a:gd name="connsiteY74" fmla="*/ 2143752 h 3482342"/>
              <a:gd name="connsiteX75" fmla="*/ 5894610 w 12192000"/>
              <a:gd name="connsiteY75" fmla="*/ 2130684 h 3482342"/>
              <a:gd name="connsiteX76" fmla="*/ 5817682 w 12192000"/>
              <a:gd name="connsiteY76" fmla="*/ 2157358 h 3482342"/>
              <a:gd name="connsiteX77" fmla="*/ 5591469 w 12192000"/>
              <a:gd name="connsiteY77" fmla="*/ 2178389 h 3482342"/>
              <a:gd name="connsiteX78" fmla="*/ 5414282 w 12192000"/>
              <a:gd name="connsiteY78" fmla="*/ 2183070 h 3482342"/>
              <a:gd name="connsiteX79" fmla="*/ 5368369 w 12192000"/>
              <a:gd name="connsiteY79" fmla="*/ 2204272 h 3482342"/>
              <a:gd name="connsiteX80" fmla="*/ 5291263 w 12192000"/>
              <a:gd name="connsiteY80" fmla="*/ 2239182 h 3482342"/>
              <a:gd name="connsiteX81" fmla="*/ 5240857 w 12192000"/>
              <a:gd name="connsiteY81" fmla="*/ 2289444 h 3482342"/>
              <a:gd name="connsiteX82" fmla="*/ 5173523 w 12192000"/>
              <a:gd name="connsiteY82" fmla="*/ 2309057 h 3482342"/>
              <a:gd name="connsiteX83" fmla="*/ 5148543 w 12192000"/>
              <a:gd name="connsiteY83" fmla="*/ 2282356 h 3482342"/>
              <a:gd name="connsiteX84" fmla="*/ 5079548 w 12192000"/>
              <a:gd name="connsiteY84" fmla="*/ 2313485 h 3482342"/>
              <a:gd name="connsiteX85" fmla="*/ 4975908 w 12192000"/>
              <a:gd name="connsiteY85" fmla="*/ 2364128 h 3482342"/>
              <a:gd name="connsiteX86" fmla="*/ 4913723 w 12192000"/>
              <a:gd name="connsiteY86" fmla="*/ 2385265 h 3482342"/>
              <a:gd name="connsiteX87" fmla="*/ 4746485 w 12192000"/>
              <a:gd name="connsiteY87" fmla="*/ 2451769 h 3482342"/>
              <a:gd name="connsiteX88" fmla="*/ 4681588 w 12192000"/>
              <a:gd name="connsiteY88" fmla="*/ 2467494 h 3482342"/>
              <a:gd name="connsiteX89" fmla="*/ 1783655 w 12192000"/>
              <a:gd name="connsiteY89" fmla="*/ 3163860 h 3482342"/>
              <a:gd name="connsiteX90" fmla="*/ 1325955 w 12192000"/>
              <a:gd name="connsiteY90" fmla="*/ 3176692 h 3482342"/>
              <a:gd name="connsiteX91" fmla="*/ 1190384 w 12192000"/>
              <a:gd name="connsiteY91" fmla="*/ 3203504 h 3482342"/>
              <a:gd name="connsiteX92" fmla="*/ 1094537 w 12192000"/>
              <a:gd name="connsiteY92" fmla="*/ 3229469 h 3482342"/>
              <a:gd name="connsiteX93" fmla="*/ 779276 w 12192000"/>
              <a:gd name="connsiteY93" fmla="*/ 3327290 h 3482342"/>
              <a:gd name="connsiteX94" fmla="*/ 600378 w 12192000"/>
              <a:gd name="connsiteY94" fmla="*/ 3335250 h 3482342"/>
              <a:gd name="connsiteX95" fmla="*/ 493457 w 12192000"/>
              <a:gd name="connsiteY95" fmla="*/ 3365044 h 3482342"/>
              <a:gd name="connsiteX96" fmla="*/ 349402 w 12192000"/>
              <a:gd name="connsiteY96" fmla="*/ 3380897 h 3482342"/>
              <a:gd name="connsiteX97" fmla="*/ 192183 w 12192000"/>
              <a:gd name="connsiteY97" fmla="*/ 3460075 h 3482342"/>
              <a:gd name="connsiteX98" fmla="*/ 46713 w 12192000"/>
              <a:gd name="connsiteY98" fmla="*/ 3462986 h 3482342"/>
              <a:gd name="connsiteX99" fmla="*/ 2765 w 12192000"/>
              <a:gd name="connsiteY99" fmla="*/ 3480770 h 3482342"/>
              <a:gd name="connsiteX100" fmla="*/ 0 w 12192000"/>
              <a:gd name="connsiteY100" fmla="*/ 3482342 h 3482342"/>
              <a:gd name="connsiteX101" fmla="*/ 0 w 12192000"/>
              <a:gd name="connsiteY10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79906 w 12192000"/>
              <a:gd name="connsiteY22" fmla="*/ 1324988 h 3482342"/>
              <a:gd name="connsiteX23" fmla="*/ 10636304 w 12192000"/>
              <a:gd name="connsiteY23" fmla="*/ 13179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436742 w 12192000"/>
              <a:gd name="connsiteY48" fmla="*/ 1923967 h 3482342"/>
              <a:gd name="connsiteX49" fmla="*/ 8345228 w 12192000"/>
              <a:gd name="connsiteY49" fmla="*/ 1939822 h 3482342"/>
              <a:gd name="connsiteX50" fmla="*/ 8236214 w 12192000"/>
              <a:gd name="connsiteY50" fmla="*/ 1909725 h 3482342"/>
              <a:gd name="connsiteX51" fmla="*/ 8132104 w 12192000"/>
              <a:gd name="connsiteY51" fmla="*/ 1895727 h 3482342"/>
              <a:gd name="connsiteX52" fmla="*/ 7918078 w 12192000"/>
              <a:gd name="connsiteY52" fmla="*/ 1862668 h 3482342"/>
              <a:gd name="connsiteX53" fmla="*/ 7817899 w 12192000"/>
              <a:gd name="connsiteY53" fmla="*/ 1862176 h 3482342"/>
              <a:gd name="connsiteX54" fmla="*/ 7768994 w 12192000"/>
              <a:gd name="connsiteY54" fmla="*/ 1855721 h 3482342"/>
              <a:gd name="connsiteX55" fmla="*/ 7618027 w 12192000"/>
              <a:gd name="connsiteY55" fmla="*/ 1830959 h 3482342"/>
              <a:gd name="connsiteX56" fmla="*/ 7449425 w 12192000"/>
              <a:gd name="connsiteY56" fmla="*/ 1810910 h 3482342"/>
              <a:gd name="connsiteX57" fmla="*/ 7342915 w 12192000"/>
              <a:gd name="connsiteY57" fmla="*/ 1819827 h 3482342"/>
              <a:gd name="connsiteX58" fmla="*/ 7255191 w 12192000"/>
              <a:gd name="connsiteY58" fmla="*/ 1834354 h 3482342"/>
              <a:gd name="connsiteX59" fmla="*/ 7131205 w 12192000"/>
              <a:gd name="connsiteY59" fmla="*/ 1845557 h 3482342"/>
              <a:gd name="connsiteX60" fmla="*/ 6917124 w 12192000"/>
              <a:gd name="connsiteY60" fmla="*/ 1837109 h 3482342"/>
              <a:gd name="connsiteX61" fmla="*/ 6837145 w 12192000"/>
              <a:gd name="connsiteY61" fmla="*/ 1870724 h 3482342"/>
              <a:gd name="connsiteX62" fmla="*/ 6753991 w 12192000"/>
              <a:gd name="connsiteY62" fmla="*/ 1860969 h 3482342"/>
              <a:gd name="connsiteX63" fmla="*/ 6727754 w 12192000"/>
              <a:gd name="connsiteY63" fmla="*/ 1882372 h 3482342"/>
              <a:gd name="connsiteX64" fmla="*/ 6723371 w 12192000"/>
              <a:gd name="connsiteY64" fmla="*/ 1886494 h 3482342"/>
              <a:gd name="connsiteX65" fmla="*/ 6702779 w 12192000"/>
              <a:gd name="connsiteY65" fmla="*/ 1893601 h 3482342"/>
              <a:gd name="connsiteX66" fmla="*/ 6700779 w 12192000"/>
              <a:gd name="connsiteY66" fmla="*/ 1907344 h 3482342"/>
              <a:gd name="connsiteX67" fmla="*/ 6672513 w 12192000"/>
              <a:gd name="connsiteY67" fmla="*/ 1926452 h 3482342"/>
              <a:gd name="connsiteX68" fmla="*/ 6633549 w 12192000"/>
              <a:gd name="connsiteY68" fmla="*/ 1936255 h 3482342"/>
              <a:gd name="connsiteX69" fmla="*/ 6444344 w 12192000"/>
              <a:gd name="connsiteY69" fmla="*/ 1969663 h 3482342"/>
              <a:gd name="connsiteX70" fmla="*/ 6333446 w 12192000"/>
              <a:gd name="connsiteY70" fmla="*/ 1997163 h 3482342"/>
              <a:gd name="connsiteX71" fmla="*/ 6294933 w 12192000"/>
              <a:gd name="connsiteY71" fmla="*/ 2019412 h 3482342"/>
              <a:gd name="connsiteX72" fmla="*/ 6238719 w 12192000"/>
              <a:gd name="connsiteY72" fmla="*/ 2042547 h 3482342"/>
              <a:gd name="connsiteX73" fmla="*/ 6142310 w 12192000"/>
              <a:gd name="connsiteY73" fmla="*/ 2092510 h 3482342"/>
              <a:gd name="connsiteX74" fmla="*/ 6007916 w 12192000"/>
              <a:gd name="connsiteY74" fmla="*/ 2143752 h 3482342"/>
              <a:gd name="connsiteX75" fmla="*/ 5894610 w 12192000"/>
              <a:gd name="connsiteY75" fmla="*/ 2130684 h 3482342"/>
              <a:gd name="connsiteX76" fmla="*/ 5817682 w 12192000"/>
              <a:gd name="connsiteY76" fmla="*/ 2157358 h 3482342"/>
              <a:gd name="connsiteX77" fmla="*/ 5591469 w 12192000"/>
              <a:gd name="connsiteY77" fmla="*/ 2178389 h 3482342"/>
              <a:gd name="connsiteX78" fmla="*/ 5414282 w 12192000"/>
              <a:gd name="connsiteY78" fmla="*/ 2183070 h 3482342"/>
              <a:gd name="connsiteX79" fmla="*/ 5368369 w 12192000"/>
              <a:gd name="connsiteY79" fmla="*/ 2204272 h 3482342"/>
              <a:gd name="connsiteX80" fmla="*/ 5291263 w 12192000"/>
              <a:gd name="connsiteY80" fmla="*/ 2239182 h 3482342"/>
              <a:gd name="connsiteX81" fmla="*/ 5240857 w 12192000"/>
              <a:gd name="connsiteY81" fmla="*/ 2289444 h 3482342"/>
              <a:gd name="connsiteX82" fmla="*/ 5173523 w 12192000"/>
              <a:gd name="connsiteY82" fmla="*/ 2309057 h 3482342"/>
              <a:gd name="connsiteX83" fmla="*/ 5148543 w 12192000"/>
              <a:gd name="connsiteY83" fmla="*/ 2282356 h 3482342"/>
              <a:gd name="connsiteX84" fmla="*/ 5079548 w 12192000"/>
              <a:gd name="connsiteY84" fmla="*/ 2313485 h 3482342"/>
              <a:gd name="connsiteX85" fmla="*/ 4975908 w 12192000"/>
              <a:gd name="connsiteY85" fmla="*/ 2364128 h 3482342"/>
              <a:gd name="connsiteX86" fmla="*/ 4913723 w 12192000"/>
              <a:gd name="connsiteY86" fmla="*/ 2385265 h 3482342"/>
              <a:gd name="connsiteX87" fmla="*/ 4746485 w 12192000"/>
              <a:gd name="connsiteY87" fmla="*/ 2451769 h 3482342"/>
              <a:gd name="connsiteX88" fmla="*/ 4681588 w 12192000"/>
              <a:gd name="connsiteY88" fmla="*/ 2467494 h 3482342"/>
              <a:gd name="connsiteX89" fmla="*/ 1783655 w 12192000"/>
              <a:gd name="connsiteY89" fmla="*/ 3163860 h 3482342"/>
              <a:gd name="connsiteX90" fmla="*/ 1325955 w 12192000"/>
              <a:gd name="connsiteY90" fmla="*/ 3176692 h 3482342"/>
              <a:gd name="connsiteX91" fmla="*/ 1190384 w 12192000"/>
              <a:gd name="connsiteY91" fmla="*/ 3203504 h 3482342"/>
              <a:gd name="connsiteX92" fmla="*/ 1094537 w 12192000"/>
              <a:gd name="connsiteY92" fmla="*/ 3229469 h 3482342"/>
              <a:gd name="connsiteX93" fmla="*/ 779276 w 12192000"/>
              <a:gd name="connsiteY93" fmla="*/ 3327290 h 3482342"/>
              <a:gd name="connsiteX94" fmla="*/ 600378 w 12192000"/>
              <a:gd name="connsiteY94" fmla="*/ 3335250 h 3482342"/>
              <a:gd name="connsiteX95" fmla="*/ 493457 w 12192000"/>
              <a:gd name="connsiteY95" fmla="*/ 3365044 h 3482342"/>
              <a:gd name="connsiteX96" fmla="*/ 349402 w 12192000"/>
              <a:gd name="connsiteY96" fmla="*/ 3380897 h 3482342"/>
              <a:gd name="connsiteX97" fmla="*/ 192183 w 12192000"/>
              <a:gd name="connsiteY97" fmla="*/ 3460075 h 3482342"/>
              <a:gd name="connsiteX98" fmla="*/ 46713 w 12192000"/>
              <a:gd name="connsiteY98" fmla="*/ 3462986 h 3482342"/>
              <a:gd name="connsiteX99" fmla="*/ 2765 w 12192000"/>
              <a:gd name="connsiteY99" fmla="*/ 3480770 h 3482342"/>
              <a:gd name="connsiteX100" fmla="*/ 0 w 12192000"/>
              <a:gd name="connsiteY100" fmla="*/ 3482342 h 3482342"/>
              <a:gd name="connsiteX101" fmla="*/ 0 w 12192000"/>
              <a:gd name="connsiteY101"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79906 w 12192000"/>
              <a:gd name="connsiteY22" fmla="*/ 1324988 h 3482342"/>
              <a:gd name="connsiteX23" fmla="*/ 10636304 w 12192000"/>
              <a:gd name="connsiteY23" fmla="*/ 13179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436742 w 12192000"/>
              <a:gd name="connsiteY48" fmla="*/ 1923967 h 3482342"/>
              <a:gd name="connsiteX49" fmla="*/ 8236214 w 12192000"/>
              <a:gd name="connsiteY49" fmla="*/ 1909725 h 3482342"/>
              <a:gd name="connsiteX50" fmla="*/ 8132104 w 12192000"/>
              <a:gd name="connsiteY50" fmla="*/ 1895727 h 3482342"/>
              <a:gd name="connsiteX51" fmla="*/ 7918078 w 12192000"/>
              <a:gd name="connsiteY51" fmla="*/ 1862668 h 3482342"/>
              <a:gd name="connsiteX52" fmla="*/ 7817899 w 12192000"/>
              <a:gd name="connsiteY52" fmla="*/ 1862176 h 3482342"/>
              <a:gd name="connsiteX53" fmla="*/ 7768994 w 12192000"/>
              <a:gd name="connsiteY53" fmla="*/ 1855721 h 3482342"/>
              <a:gd name="connsiteX54" fmla="*/ 7618027 w 12192000"/>
              <a:gd name="connsiteY54" fmla="*/ 1830959 h 3482342"/>
              <a:gd name="connsiteX55" fmla="*/ 7449425 w 12192000"/>
              <a:gd name="connsiteY55" fmla="*/ 1810910 h 3482342"/>
              <a:gd name="connsiteX56" fmla="*/ 7342915 w 12192000"/>
              <a:gd name="connsiteY56" fmla="*/ 1819827 h 3482342"/>
              <a:gd name="connsiteX57" fmla="*/ 7255191 w 12192000"/>
              <a:gd name="connsiteY57" fmla="*/ 1834354 h 3482342"/>
              <a:gd name="connsiteX58" fmla="*/ 7131205 w 12192000"/>
              <a:gd name="connsiteY58" fmla="*/ 1845557 h 3482342"/>
              <a:gd name="connsiteX59" fmla="*/ 6917124 w 12192000"/>
              <a:gd name="connsiteY59" fmla="*/ 1837109 h 3482342"/>
              <a:gd name="connsiteX60" fmla="*/ 6837145 w 12192000"/>
              <a:gd name="connsiteY60" fmla="*/ 1870724 h 3482342"/>
              <a:gd name="connsiteX61" fmla="*/ 6753991 w 12192000"/>
              <a:gd name="connsiteY61" fmla="*/ 1860969 h 3482342"/>
              <a:gd name="connsiteX62" fmla="*/ 6727754 w 12192000"/>
              <a:gd name="connsiteY62" fmla="*/ 1882372 h 3482342"/>
              <a:gd name="connsiteX63" fmla="*/ 6723371 w 12192000"/>
              <a:gd name="connsiteY63" fmla="*/ 1886494 h 3482342"/>
              <a:gd name="connsiteX64" fmla="*/ 6702779 w 12192000"/>
              <a:gd name="connsiteY64" fmla="*/ 1893601 h 3482342"/>
              <a:gd name="connsiteX65" fmla="*/ 6700779 w 12192000"/>
              <a:gd name="connsiteY65" fmla="*/ 1907344 h 3482342"/>
              <a:gd name="connsiteX66" fmla="*/ 6672513 w 12192000"/>
              <a:gd name="connsiteY66" fmla="*/ 1926452 h 3482342"/>
              <a:gd name="connsiteX67" fmla="*/ 6633549 w 12192000"/>
              <a:gd name="connsiteY67" fmla="*/ 1936255 h 3482342"/>
              <a:gd name="connsiteX68" fmla="*/ 6444344 w 12192000"/>
              <a:gd name="connsiteY68" fmla="*/ 1969663 h 3482342"/>
              <a:gd name="connsiteX69" fmla="*/ 6333446 w 12192000"/>
              <a:gd name="connsiteY69" fmla="*/ 1997163 h 3482342"/>
              <a:gd name="connsiteX70" fmla="*/ 6294933 w 12192000"/>
              <a:gd name="connsiteY70" fmla="*/ 2019412 h 3482342"/>
              <a:gd name="connsiteX71" fmla="*/ 6238719 w 12192000"/>
              <a:gd name="connsiteY71" fmla="*/ 2042547 h 3482342"/>
              <a:gd name="connsiteX72" fmla="*/ 6142310 w 12192000"/>
              <a:gd name="connsiteY72" fmla="*/ 2092510 h 3482342"/>
              <a:gd name="connsiteX73" fmla="*/ 6007916 w 12192000"/>
              <a:gd name="connsiteY73" fmla="*/ 2143752 h 3482342"/>
              <a:gd name="connsiteX74" fmla="*/ 5894610 w 12192000"/>
              <a:gd name="connsiteY74" fmla="*/ 2130684 h 3482342"/>
              <a:gd name="connsiteX75" fmla="*/ 5817682 w 12192000"/>
              <a:gd name="connsiteY75" fmla="*/ 2157358 h 3482342"/>
              <a:gd name="connsiteX76" fmla="*/ 5591469 w 12192000"/>
              <a:gd name="connsiteY76" fmla="*/ 2178389 h 3482342"/>
              <a:gd name="connsiteX77" fmla="*/ 5414282 w 12192000"/>
              <a:gd name="connsiteY77" fmla="*/ 2183070 h 3482342"/>
              <a:gd name="connsiteX78" fmla="*/ 5368369 w 12192000"/>
              <a:gd name="connsiteY78" fmla="*/ 2204272 h 3482342"/>
              <a:gd name="connsiteX79" fmla="*/ 5291263 w 12192000"/>
              <a:gd name="connsiteY79" fmla="*/ 2239182 h 3482342"/>
              <a:gd name="connsiteX80" fmla="*/ 5240857 w 12192000"/>
              <a:gd name="connsiteY80" fmla="*/ 2289444 h 3482342"/>
              <a:gd name="connsiteX81" fmla="*/ 5173523 w 12192000"/>
              <a:gd name="connsiteY81" fmla="*/ 2309057 h 3482342"/>
              <a:gd name="connsiteX82" fmla="*/ 5148543 w 12192000"/>
              <a:gd name="connsiteY82" fmla="*/ 2282356 h 3482342"/>
              <a:gd name="connsiteX83" fmla="*/ 5079548 w 12192000"/>
              <a:gd name="connsiteY83" fmla="*/ 2313485 h 3482342"/>
              <a:gd name="connsiteX84" fmla="*/ 4975908 w 12192000"/>
              <a:gd name="connsiteY84" fmla="*/ 2364128 h 3482342"/>
              <a:gd name="connsiteX85" fmla="*/ 4913723 w 12192000"/>
              <a:gd name="connsiteY85" fmla="*/ 2385265 h 3482342"/>
              <a:gd name="connsiteX86" fmla="*/ 4746485 w 12192000"/>
              <a:gd name="connsiteY86" fmla="*/ 2451769 h 3482342"/>
              <a:gd name="connsiteX87" fmla="*/ 4681588 w 12192000"/>
              <a:gd name="connsiteY87" fmla="*/ 2467494 h 3482342"/>
              <a:gd name="connsiteX88" fmla="*/ 1783655 w 12192000"/>
              <a:gd name="connsiteY88" fmla="*/ 3163860 h 3482342"/>
              <a:gd name="connsiteX89" fmla="*/ 1325955 w 12192000"/>
              <a:gd name="connsiteY89" fmla="*/ 3176692 h 3482342"/>
              <a:gd name="connsiteX90" fmla="*/ 1190384 w 12192000"/>
              <a:gd name="connsiteY90" fmla="*/ 3203504 h 3482342"/>
              <a:gd name="connsiteX91" fmla="*/ 1094537 w 12192000"/>
              <a:gd name="connsiteY91" fmla="*/ 3229469 h 3482342"/>
              <a:gd name="connsiteX92" fmla="*/ 779276 w 12192000"/>
              <a:gd name="connsiteY92" fmla="*/ 3327290 h 3482342"/>
              <a:gd name="connsiteX93" fmla="*/ 600378 w 12192000"/>
              <a:gd name="connsiteY93" fmla="*/ 3335250 h 3482342"/>
              <a:gd name="connsiteX94" fmla="*/ 493457 w 12192000"/>
              <a:gd name="connsiteY94" fmla="*/ 3365044 h 3482342"/>
              <a:gd name="connsiteX95" fmla="*/ 349402 w 12192000"/>
              <a:gd name="connsiteY95" fmla="*/ 3380897 h 3482342"/>
              <a:gd name="connsiteX96" fmla="*/ 192183 w 12192000"/>
              <a:gd name="connsiteY96" fmla="*/ 3460075 h 3482342"/>
              <a:gd name="connsiteX97" fmla="*/ 46713 w 12192000"/>
              <a:gd name="connsiteY97" fmla="*/ 3462986 h 3482342"/>
              <a:gd name="connsiteX98" fmla="*/ 2765 w 12192000"/>
              <a:gd name="connsiteY98" fmla="*/ 3480770 h 3482342"/>
              <a:gd name="connsiteX99" fmla="*/ 0 w 12192000"/>
              <a:gd name="connsiteY99" fmla="*/ 3482342 h 3482342"/>
              <a:gd name="connsiteX100" fmla="*/ 0 w 12192000"/>
              <a:gd name="connsiteY100"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79906 w 12192000"/>
              <a:gd name="connsiteY22" fmla="*/ 1324988 h 3482342"/>
              <a:gd name="connsiteX23" fmla="*/ 10636304 w 12192000"/>
              <a:gd name="connsiteY23" fmla="*/ 13179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524524 w 12192000"/>
              <a:gd name="connsiteY47" fmla="*/ 1902425 h 3482342"/>
              <a:gd name="connsiteX48" fmla="*/ 8236214 w 12192000"/>
              <a:gd name="connsiteY48" fmla="*/ 1909725 h 3482342"/>
              <a:gd name="connsiteX49" fmla="*/ 8132104 w 12192000"/>
              <a:gd name="connsiteY49" fmla="*/ 1895727 h 3482342"/>
              <a:gd name="connsiteX50" fmla="*/ 7918078 w 12192000"/>
              <a:gd name="connsiteY50" fmla="*/ 1862668 h 3482342"/>
              <a:gd name="connsiteX51" fmla="*/ 7817899 w 12192000"/>
              <a:gd name="connsiteY51" fmla="*/ 1862176 h 3482342"/>
              <a:gd name="connsiteX52" fmla="*/ 7768994 w 12192000"/>
              <a:gd name="connsiteY52" fmla="*/ 1855721 h 3482342"/>
              <a:gd name="connsiteX53" fmla="*/ 7618027 w 12192000"/>
              <a:gd name="connsiteY53" fmla="*/ 1830959 h 3482342"/>
              <a:gd name="connsiteX54" fmla="*/ 7449425 w 12192000"/>
              <a:gd name="connsiteY54" fmla="*/ 1810910 h 3482342"/>
              <a:gd name="connsiteX55" fmla="*/ 7342915 w 12192000"/>
              <a:gd name="connsiteY55" fmla="*/ 1819827 h 3482342"/>
              <a:gd name="connsiteX56" fmla="*/ 7255191 w 12192000"/>
              <a:gd name="connsiteY56" fmla="*/ 1834354 h 3482342"/>
              <a:gd name="connsiteX57" fmla="*/ 7131205 w 12192000"/>
              <a:gd name="connsiteY57" fmla="*/ 1845557 h 3482342"/>
              <a:gd name="connsiteX58" fmla="*/ 6917124 w 12192000"/>
              <a:gd name="connsiteY58" fmla="*/ 1837109 h 3482342"/>
              <a:gd name="connsiteX59" fmla="*/ 6837145 w 12192000"/>
              <a:gd name="connsiteY59" fmla="*/ 1870724 h 3482342"/>
              <a:gd name="connsiteX60" fmla="*/ 6753991 w 12192000"/>
              <a:gd name="connsiteY60" fmla="*/ 1860969 h 3482342"/>
              <a:gd name="connsiteX61" fmla="*/ 6727754 w 12192000"/>
              <a:gd name="connsiteY61" fmla="*/ 1882372 h 3482342"/>
              <a:gd name="connsiteX62" fmla="*/ 6723371 w 12192000"/>
              <a:gd name="connsiteY62" fmla="*/ 1886494 h 3482342"/>
              <a:gd name="connsiteX63" fmla="*/ 6702779 w 12192000"/>
              <a:gd name="connsiteY63" fmla="*/ 1893601 h 3482342"/>
              <a:gd name="connsiteX64" fmla="*/ 6700779 w 12192000"/>
              <a:gd name="connsiteY64" fmla="*/ 1907344 h 3482342"/>
              <a:gd name="connsiteX65" fmla="*/ 6672513 w 12192000"/>
              <a:gd name="connsiteY65" fmla="*/ 1926452 h 3482342"/>
              <a:gd name="connsiteX66" fmla="*/ 6633549 w 12192000"/>
              <a:gd name="connsiteY66" fmla="*/ 1936255 h 3482342"/>
              <a:gd name="connsiteX67" fmla="*/ 6444344 w 12192000"/>
              <a:gd name="connsiteY67" fmla="*/ 1969663 h 3482342"/>
              <a:gd name="connsiteX68" fmla="*/ 6333446 w 12192000"/>
              <a:gd name="connsiteY68" fmla="*/ 1997163 h 3482342"/>
              <a:gd name="connsiteX69" fmla="*/ 6294933 w 12192000"/>
              <a:gd name="connsiteY69" fmla="*/ 2019412 h 3482342"/>
              <a:gd name="connsiteX70" fmla="*/ 6238719 w 12192000"/>
              <a:gd name="connsiteY70" fmla="*/ 2042547 h 3482342"/>
              <a:gd name="connsiteX71" fmla="*/ 6142310 w 12192000"/>
              <a:gd name="connsiteY71" fmla="*/ 2092510 h 3482342"/>
              <a:gd name="connsiteX72" fmla="*/ 6007916 w 12192000"/>
              <a:gd name="connsiteY72" fmla="*/ 2143752 h 3482342"/>
              <a:gd name="connsiteX73" fmla="*/ 5894610 w 12192000"/>
              <a:gd name="connsiteY73" fmla="*/ 2130684 h 3482342"/>
              <a:gd name="connsiteX74" fmla="*/ 5817682 w 12192000"/>
              <a:gd name="connsiteY74" fmla="*/ 2157358 h 3482342"/>
              <a:gd name="connsiteX75" fmla="*/ 5591469 w 12192000"/>
              <a:gd name="connsiteY75" fmla="*/ 2178389 h 3482342"/>
              <a:gd name="connsiteX76" fmla="*/ 5414282 w 12192000"/>
              <a:gd name="connsiteY76" fmla="*/ 2183070 h 3482342"/>
              <a:gd name="connsiteX77" fmla="*/ 5368369 w 12192000"/>
              <a:gd name="connsiteY77" fmla="*/ 2204272 h 3482342"/>
              <a:gd name="connsiteX78" fmla="*/ 5291263 w 12192000"/>
              <a:gd name="connsiteY78" fmla="*/ 2239182 h 3482342"/>
              <a:gd name="connsiteX79" fmla="*/ 5240857 w 12192000"/>
              <a:gd name="connsiteY79" fmla="*/ 2289444 h 3482342"/>
              <a:gd name="connsiteX80" fmla="*/ 5173523 w 12192000"/>
              <a:gd name="connsiteY80" fmla="*/ 2309057 h 3482342"/>
              <a:gd name="connsiteX81" fmla="*/ 5148543 w 12192000"/>
              <a:gd name="connsiteY81" fmla="*/ 2282356 h 3482342"/>
              <a:gd name="connsiteX82" fmla="*/ 5079548 w 12192000"/>
              <a:gd name="connsiteY82" fmla="*/ 2313485 h 3482342"/>
              <a:gd name="connsiteX83" fmla="*/ 4975908 w 12192000"/>
              <a:gd name="connsiteY83" fmla="*/ 2364128 h 3482342"/>
              <a:gd name="connsiteX84" fmla="*/ 4913723 w 12192000"/>
              <a:gd name="connsiteY84" fmla="*/ 2385265 h 3482342"/>
              <a:gd name="connsiteX85" fmla="*/ 4746485 w 12192000"/>
              <a:gd name="connsiteY85" fmla="*/ 2451769 h 3482342"/>
              <a:gd name="connsiteX86" fmla="*/ 4681588 w 12192000"/>
              <a:gd name="connsiteY86" fmla="*/ 2467494 h 3482342"/>
              <a:gd name="connsiteX87" fmla="*/ 1783655 w 12192000"/>
              <a:gd name="connsiteY87" fmla="*/ 3163860 h 3482342"/>
              <a:gd name="connsiteX88" fmla="*/ 1325955 w 12192000"/>
              <a:gd name="connsiteY88" fmla="*/ 3176692 h 3482342"/>
              <a:gd name="connsiteX89" fmla="*/ 1190384 w 12192000"/>
              <a:gd name="connsiteY89" fmla="*/ 3203504 h 3482342"/>
              <a:gd name="connsiteX90" fmla="*/ 1094537 w 12192000"/>
              <a:gd name="connsiteY90" fmla="*/ 3229469 h 3482342"/>
              <a:gd name="connsiteX91" fmla="*/ 779276 w 12192000"/>
              <a:gd name="connsiteY91" fmla="*/ 3327290 h 3482342"/>
              <a:gd name="connsiteX92" fmla="*/ 600378 w 12192000"/>
              <a:gd name="connsiteY92" fmla="*/ 3335250 h 3482342"/>
              <a:gd name="connsiteX93" fmla="*/ 493457 w 12192000"/>
              <a:gd name="connsiteY93" fmla="*/ 3365044 h 3482342"/>
              <a:gd name="connsiteX94" fmla="*/ 349402 w 12192000"/>
              <a:gd name="connsiteY94" fmla="*/ 3380897 h 3482342"/>
              <a:gd name="connsiteX95" fmla="*/ 192183 w 12192000"/>
              <a:gd name="connsiteY95" fmla="*/ 3460075 h 3482342"/>
              <a:gd name="connsiteX96" fmla="*/ 46713 w 12192000"/>
              <a:gd name="connsiteY96" fmla="*/ 3462986 h 3482342"/>
              <a:gd name="connsiteX97" fmla="*/ 2765 w 12192000"/>
              <a:gd name="connsiteY97" fmla="*/ 3480770 h 3482342"/>
              <a:gd name="connsiteX98" fmla="*/ 0 w 12192000"/>
              <a:gd name="connsiteY98" fmla="*/ 3482342 h 3482342"/>
              <a:gd name="connsiteX99" fmla="*/ 0 w 12192000"/>
              <a:gd name="connsiteY99" fmla="*/ 0 h 3482342"/>
              <a:gd name="connsiteX0" fmla="*/ 0 w 12192000"/>
              <a:gd name="connsiteY0" fmla="*/ 0 h 3482342"/>
              <a:gd name="connsiteX1" fmla="*/ 12192000 w 12192000"/>
              <a:gd name="connsiteY1" fmla="*/ 0 h 3482342"/>
              <a:gd name="connsiteX2" fmla="*/ 12192000 w 12192000"/>
              <a:gd name="connsiteY2" fmla="*/ 635369 h 3482342"/>
              <a:gd name="connsiteX3" fmla="*/ 12191789 w 12192000"/>
              <a:gd name="connsiteY3" fmla="*/ 560396 h 3482342"/>
              <a:gd name="connsiteX4" fmla="*/ 11983027 w 12192000"/>
              <a:gd name="connsiteY4" fmla="*/ 646756 h 3482342"/>
              <a:gd name="connsiteX5" fmla="*/ 11923051 w 12192000"/>
              <a:gd name="connsiteY5" fmla="*/ 656045 h 3482342"/>
              <a:gd name="connsiteX6" fmla="*/ 11832939 w 12192000"/>
              <a:gd name="connsiteY6" fmla="*/ 674181 h 3482342"/>
              <a:gd name="connsiteX7" fmla="*/ 11767770 w 12192000"/>
              <a:gd name="connsiteY7" fmla="*/ 683807 h 3482342"/>
              <a:gd name="connsiteX8" fmla="*/ 11728279 w 12192000"/>
              <a:gd name="connsiteY8" fmla="*/ 700816 h 3482342"/>
              <a:gd name="connsiteX9" fmla="*/ 11722533 w 12192000"/>
              <a:gd name="connsiteY9" fmla="*/ 703421 h 3482342"/>
              <a:gd name="connsiteX10" fmla="*/ 11720002 w 12192000"/>
              <a:gd name="connsiteY10" fmla="*/ 710566 h 3482342"/>
              <a:gd name="connsiteX11" fmla="*/ 11707351 w 12192000"/>
              <a:gd name="connsiteY11" fmla="*/ 710310 h 3482342"/>
              <a:gd name="connsiteX12" fmla="*/ 11700369 w 12192000"/>
              <a:gd name="connsiteY12" fmla="*/ 713480 h 3482342"/>
              <a:gd name="connsiteX13" fmla="*/ 11691126 w 12192000"/>
              <a:gd name="connsiteY13" fmla="*/ 726131 h 3482342"/>
              <a:gd name="connsiteX14" fmla="*/ 11656818 w 12192000"/>
              <a:gd name="connsiteY14" fmla="*/ 769062 h 3482342"/>
              <a:gd name="connsiteX15" fmla="*/ 11501920 w 12192000"/>
              <a:gd name="connsiteY15" fmla="*/ 813109 h 3482342"/>
              <a:gd name="connsiteX16" fmla="*/ 11338523 w 12192000"/>
              <a:gd name="connsiteY16" fmla="*/ 852810 h 3482342"/>
              <a:gd name="connsiteX17" fmla="*/ 11228040 w 12192000"/>
              <a:gd name="connsiteY17" fmla="*/ 958953 h 3482342"/>
              <a:gd name="connsiteX18" fmla="*/ 11193568 w 12192000"/>
              <a:gd name="connsiteY18" fmla="*/ 1039464 h 3482342"/>
              <a:gd name="connsiteX19" fmla="*/ 11120819 w 12192000"/>
              <a:gd name="connsiteY19" fmla="*/ 1126133 h 3482342"/>
              <a:gd name="connsiteX20" fmla="*/ 11028687 w 12192000"/>
              <a:gd name="connsiteY20" fmla="*/ 1199018 h 3482342"/>
              <a:gd name="connsiteX21" fmla="*/ 10815658 w 12192000"/>
              <a:gd name="connsiteY21" fmla="*/ 1287849 h 3482342"/>
              <a:gd name="connsiteX22" fmla="*/ 10679906 w 12192000"/>
              <a:gd name="connsiteY22" fmla="*/ 1324988 h 3482342"/>
              <a:gd name="connsiteX23" fmla="*/ 10636304 w 12192000"/>
              <a:gd name="connsiteY23" fmla="*/ 1317928 h 3482342"/>
              <a:gd name="connsiteX24" fmla="*/ 10573203 w 12192000"/>
              <a:gd name="connsiteY24" fmla="*/ 1351996 h 3482342"/>
              <a:gd name="connsiteX25" fmla="*/ 10513263 w 12192000"/>
              <a:gd name="connsiteY25" fmla="*/ 1350756 h 3482342"/>
              <a:gd name="connsiteX26" fmla="*/ 10464012 w 12192000"/>
              <a:gd name="connsiteY26" fmla="*/ 1391778 h 3482342"/>
              <a:gd name="connsiteX27" fmla="*/ 10405409 w 12192000"/>
              <a:gd name="connsiteY27" fmla="*/ 1422789 h 3482342"/>
              <a:gd name="connsiteX28" fmla="*/ 10370530 w 12192000"/>
              <a:gd name="connsiteY28" fmla="*/ 1441596 h 3482342"/>
              <a:gd name="connsiteX29" fmla="*/ 10264922 w 12192000"/>
              <a:gd name="connsiteY29" fmla="*/ 1472107 h 3482342"/>
              <a:gd name="connsiteX30" fmla="*/ 10058690 w 12192000"/>
              <a:gd name="connsiteY30" fmla="*/ 1474888 h 3482342"/>
              <a:gd name="connsiteX31" fmla="*/ 10004424 w 12192000"/>
              <a:gd name="connsiteY31" fmla="*/ 1489801 h 3482342"/>
              <a:gd name="connsiteX32" fmla="*/ 9999951 w 12192000"/>
              <a:gd name="connsiteY32" fmla="*/ 1499127 h 3482342"/>
              <a:gd name="connsiteX33" fmla="*/ 9845462 w 12192000"/>
              <a:gd name="connsiteY33" fmla="*/ 1548192 h 3482342"/>
              <a:gd name="connsiteX34" fmla="*/ 9736156 w 12192000"/>
              <a:gd name="connsiteY34" fmla="*/ 1581928 h 3482342"/>
              <a:gd name="connsiteX35" fmla="*/ 9693355 w 12192000"/>
              <a:gd name="connsiteY35" fmla="*/ 1602632 h 3482342"/>
              <a:gd name="connsiteX36" fmla="*/ 9664242 w 12192000"/>
              <a:gd name="connsiteY36" fmla="*/ 1622075 h 3482342"/>
              <a:gd name="connsiteX37" fmla="*/ 9579195 w 12192000"/>
              <a:gd name="connsiteY37" fmla="*/ 1648017 h 3482342"/>
              <a:gd name="connsiteX38" fmla="*/ 9433652 w 12192000"/>
              <a:gd name="connsiteY38" fmla="*/ 1681174 h 3482342"/>
              <a:gd name="connsiteX39" fmla="*/ 9403775 w 12192000"/>
              <a:gd name="connsiteY39" fmla="*/ 1690403 h 3482342"/>
              <a:gd name="connsiteX40" fmla="*/ 9382503 w 12192000"/>
              <a:gd name="connsiteY40" fmla="*/ 1706957 h 3482342"/>
              <a:gd name="connsiteX41" fmla="*/ 9381410 w 12192000"/>
              <a:gd name="connsiteY41" fmla="*/ 1718312 h 3482342"/>
              <a:gd name="connsiteX42" fmla="*/ 9365685 w 12192000"/>
              <a:gd name="connsiteY42" fmla="*/ 1724772 h 3482342"/>
              <a:gd name="connsiteX43" fmla="*/ 9278020 w 12192000"/>
              <a:gd name="connsiteY43" fmla="*/ 1741161 h 3482342"/>
              <a:gd name="connsiteX44" fmla="*/ 9217145 w 12192000"/>
              <a:gd name="connsiteY44" fmla="*/ 1771195 h 3482342"/>
              <a:gd name="connsiteX45" fmla="*/ 8955875 w 12192000"/>
              <a:gd name="connsiteY45" fmla="*/ 1796806 h 3482342"/>
              <a:gd name="connsiteX46" fmla="*/ 8648415 w 12192000"/>
              <a:gd name="connsiteY46" fmla="*/ 1878623 h 3482342"/>
              <a:gd name="connsiteX47" fmla="*/ 8495949 w 12192000"/>
              <a:gd name="connsiteY47" fmla="*/ 1902425 h 3482342"/>
              <a:gd name="connsiteX48" fmla="*/ 8236214 w 12192000"/>
              <a:gd name="connsiteY48" fmla="*/ 1909725 h 3482342"/>
              <a:gd name="connsiteX49" fmla="*/ 8132104 w 12192000"/>
              <a:gd name="connsiteY49" fmla="*/ 1895727 h 3482342"/>
              <a:gd name="connsiteX50" fmla="*/ 7918078 w 12192000"/>
              <a:gd name="connsiteY50" fmla="*/ 1862668 h 3482342"/>
              <a:gd name="connsiteX51" fmla="*/ 7817899 w 12192000"/>
              <a:gd name="connsiteY51" fmla="*/ 1862176 h 3482342"/>
              <a:gd name="connsiteX52" fmla="*/ 7768994 w 12192000"/>
              <a:gd name="connsiteY52" fmla="*/ 1855721 h 3482342"/>
              <a:gd name="connsiteX53" fmla="*/ 7618027 w 12192000"/>
              <a:gd name="connsiteY53" fmla="*/ 1830959 h 3482342"/>
              <a:gd name="connsiteX54" fmla="*/ 7449425 w 12192000"/>
              <a:gd name="connsiteY54" fmla="*/ 1810910 h 3482342"/>
              <a:gd name="connsiteX55" fmla="*/ 7342915 w 12192000"/>
              <a:gd name="connsiteY55" fmla="*/ 1819827 h 3482342"/>
              <a:gd name="connsiteX56" fmla="*/ 7255191 w 12192000"/>
              <a:gd name="connsiteY56" fmla="*/ 1834354 h 3482342"/>
              <a:gd name="connsiteX57" fmla="*/ 7131205 w 12192000"/>
              <a:gd name="connsiteY57" fmla="*/ 1845557 h 3482342"/>
              <a:gd name="connsiteX58" fmla="*/ 6917124 w 12192000"/>
              <a:gd name="connsiteY58" fmla="*/ 1837109 h 3482342"/>
              <a:gd name="connsiteX59" fmla="*/ 6837145 w 12192000"/>
              <a:gd name="connsiteY59" fmla="*/ 1870724 h 3482342"/>
              <a:gd name="connsiteX60" fmla="*/ 6753991 w 12192000"/>
              <a:gd name="connsiteY60" fmla="*/ 1860969 h 3482342"/>
              <a:gd name="connsiteX61" fmla="*/ 6727754 w 12192000"/>
              <a:gd name="connsiteY61" fmla="*/ 1882372 h 3482342"/>
              <a:gd name="connsiteX62" fmla="*/ 6723371 w 12192000"/>
              <a:gd name="connsiteY62" fmla="*/ 1886494 h 3482342"/>
              <a:gd name="connsiteX63" fmla="*/ 6702779 w 12192000"/>
              <a:gd name="connsiteY63" fmla="*/ 1893601 h 3482342"/>
              <a:gd name="connsiteX64" fmla="*/ 6700779 w 12192000"/>
              <a:gd name="connsiteY64" fmla="*/ 1907344 h 3482342"/>
              <a:gd name="connsiteX65" fmla="*/ 6672513 w 12192000"/>
              <a:gd name="connsiteY65" fmla="*/ 1926452 h 3482342"/>
              <a:gd name="connsiteX66" fmla="*/ 6633549 w 12192000"/>
              <a:gd name="connsiteY66" fmla="*/ 1936255 h 3482342"/>
              <a:gd name="connsiteX67" fmla="*/ 6444344 w 12192000"/>
              <a:gd name="connsiteY67" fmla="*/ 1969663 h 3482342"/>
              <a:gd name="connsiteX68" fmla="*/ 6333446 w 12192000"/>
              <a:gd name="connsiteY68" fmla="*/ 1997163 h 3482342"/>
              <a:gd name="connsiteX69" fmla="*/ 6294933 w 12192000"/>
              <a:gd name="connsiteY69" fmla="*/ 2019412 h 3482342"/>
              <a:gd name="connsiteX70" fmla="*/ 6238719 w 12192000"/>
              <a:gd name="connsiteY70" fmla="*/ 2042547 h 3482342"/>
              <a:gd name="connsiteX71" fmla="*/ 6142310 w 12192000"/>
              <a:gd name="connsiteY71" fmla="*/ 2092510 h 3482342"/>
              <a:gd name="connsiteX72" fmla="*/ 6007916 w 12192000"/>
              <a:gd name="connsiteY72" fmla="*/ 2143752 h 3482342"/>
              <a:gd name="connsiteX73" fmla="*/ 5894610 w 12192000"/>
              <a:gd name="connsiteY73" fmla="*/ 2130684 h 3482342"/>
              <a:gd name="connsiteX74" fmla="*/ 5817682 w 12192000"/>
              <a:gd name="connsiteY74" fmla="*/ 2157358 h 3482342"/>
              <a:gd name="connsiteX75" fmla="*/ 5591469 w 12192000"/>
              <a:gd name="connsiteY75" fmla="*/ 2178389 h 3482342"/>
              <a:gd name="connsiteX76" fmla="*/ 5414282 w 12192000"/>
              <a:gd name="connsiteY76" fmla="*/ 2183070 h 3482342"/>
              <a:gd name="connsiteX77" fmla="*/ 5368369 w 12192000"/>
              <a:gd name="connsiteY77" fmla="*/ 2204272 h 3482342"/>
              <a:gd name="connsiteX78" fmla="*/ 5291263 w 12192000"/>
              <a:gd name="connsiteY78" fmla="*/ 2239182 h 3482342"/>
              <a:gd name="connsiteX79" fmla="*/ 5240857 w 12192000"/>
              <a:gd name="connsiteY79" fmla="*/ 2289444 h 3482342"/>
              <a:gd name="connsiteX80" fmla="*/ 5173523 w 12192000"/>
              <a:gd name="connsiteY80" fmla="*/ 2309057 h 3482342"/>
              <a:gd name="connsiteX81" fmla="*/ 5148543 w 12192000"/>
              <a:gd name="connsiteY81" fmla="*/ 2282356 h 3482342"/>
              <a:gd name="connsiteX82" fmla="*/ 5079548 w 12192000"/>
              <a:gd name="connsiteY82" fmla="*/ 2313485 h 3482342"/>
              <a:gd name="connsiteX83" fmla="*/ 4975908 w 12192000"/>
              <a:gd name="connsiteY83" fmla="*/ 2364128 h 3482342"/>
              <a:gd name="connsiteX84" fmla="*/ 4913723 w 12192000"/>
              <a:gd name="connsiteY84" fmla="*/ 2385265 h 3482342"/>
              <a:gd name="connsiteX85" fmla="*/ 4746485 w 12192000"/>
              <a:gd name="connsiteY85" fmla="*/ 2451769 h 3482342"/>
              <a:gd name="connsiteX86" fmla="*/ 4681588 w 12192000"/>
              <a:gd name="connsiteY86" fmla="*/ 2467494 h 3482342"/>
              <a:gd name="connsiteX87" fmla="*/ 1783655 w 12192000"/>
              <a:gd name="connsiteY87" fmla="*/ 3163860 h 3482342"/>
              <a:gd name="connsiteX88" fmla="*/ 1325955 w 12192000"/>
              <a:gd name="connsiteY88" fmla="*/ 3176692 h 3482342"/>
              <a:gd name="connsiteX89" fmla="*/ 1190384 w 12192000"/>
              <a:gd name="connsiteY89" fmla="*/ 3203504 h 3482342"/>
              <a:gd name="connsiteX90" fmla="*/ 1094537 w 12192000"/>
              <a:gd name="connsiteY90" fmla="*/ 3229469 h 3482342"/>
              <a:gd name="connsiteX91" fmla="*/ 779276 w 12192000"/>
              <a:gd name="connsiteY91" fmla="*/ 3327290 h 3482342"/>
              <a:gd name="connsiteX92" fmla="*/ 600378 w 12192000"/>
              <a:gd name="connsiteY92" fmla="*/ 3335250 h 3482342"/>
              <a:gd name="connsiteX93" fmla="*/ 493457 w 12192000"/>
              <a:gd name="connsiteY93" fmla="*/ 3365044 h 3482342"/>
              <a:gd name="connsiteX94" fmla="*/ 349402 w 12192000"/>
              <a:gd name="connsiteY94" fmla="*/ 3380897 h 3482342"/>
              <a:gd name="connsiteX95" fmla="*/ 192183 w 12192000"/>
              <a:gd name="connsiteY95" fmla="*/ 3460075 h 3482342"/>
              <a:gd name="connsiteX96" fmla="*/ 46713 w 12192000"/>
              <a:gd name="connsiteY96" fmla="*/ 3462986 h 3482342"/>
              <a:gd name="connsiteX97" fmla="*/ 2765 w 12192000"/>
              <a:gd name="connsiteY97" fmla="*/ 3480770 h 3482342"/>
              <a:gd name="connsiteX98" fmla="*/ 0 w 12192000"/>
              <a:gd name="connsiteY98" fmla="*/ 3482342 h 3482342"/>
              <a:gd name="connsiteX99" fmla="*/ 0 w 12192000"/>
              <a:gd name="connsiteY99" fmla="*/ 0 h 348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2192000" h="3482342">
                <a:moveTo>
                  <a:pt x="0" y="0"/>
                </a:moveTo>
                <a:lnTo>
                  <a:pt x="12192000" y="0"/>
                </a:lnTo>
                <a:lnTo>
                  <a:pt x="12192000" y="635369"/>
                </a:lnTo>
                <a:cubicBezTo>
                  <a:pt x="12191930" y="610378"/>
                  <a:pt x="12191859" y="585387"/>
                  <a:pt x="12191789" y="560396"/>
                </a:cubicBezTo>
                <a:cubicBezTo>
                  <a:pt x="12175211" y="562678"/>
                  <a:pt x="11999606" y="644473"/>
                  <a:pt x="11983027" y="646756"/>
                </a:cubicBezTo>
                <a:cubicBezTo>
                  <a:pt x="11962542" y="650765"/>
                  <a:pt x="11942810" y="654842"/>
                  <a:pt x="11923051" y="656045"/>
                </a:cubicBezTo>
                <a:cubicBezTo>
                  <a:pt x="11882449" y="639093"/>
                  <a:pt x="11867184" y="670845"/>
                  <a:pt x="11832939" y="674181"/>
                </a:cubicBezTo>
                <a:cubicBezTo>
                  <a:pt x="11812296" y="669845"/>
                  <a:pt x="11772988" y="668355"/>
                  <a:pt x="11767770" y="683807"/>
                </a:cubicBezTo>
                <a:cubicBezTo>
                  <a:pt x="11757314" y="685936"/>
                  <a:pt x="11743230" y="693101"/>
                  <a:pt x="11728279" y="700816"/>
                </a:cubicBezTo>
                <a:lnTo>
                  <a:pt x="11722533" y="703421"/>
                </a:lnTo>
                <a:lnTo>
                  <a:pt x="11720002" y="710566"/>
                </a:lnTo>
                <a:lnTo>
                  <a:pt x="11707351" y="710310"/>
                </a:lnTo>
                <a:lnTo>
                  <a:pt x="11700369" y="713480"/>
                </a:lnTo>
                <a:lnTo>
                  <a:pt x="11691126" y="726131"/>
                </a:lnTo>
                <a:cubicBezTo>
                  <a:pt x="11683697" y="740068"/>
                  <a:pt x="11675363" y="758566"/>
                  <a:pt x="11656818" y="769062"/>
                </a:cubicBezTo>
                <a:cubicBezTo>
                  <a:pt x="11625284" y="783558"/>
                  <a:pt x="11554969" y="799151"/>
                  <a:pt x="11501920" y="813109"/>
                </a:cubicBezTo>
                <a:cubicBezTo>
                  <a:pt x="11454695" y="835456"/>
                  <a:pt x="11390520" y="825328"/>
                  <a:pt x="11338523" y="852810"/>
                </a:cubicBezTo>
                <a:cubicBezTo>
                  <a:pt x="11359787" y="876196"/>
                  <a:pt x="11199516" y="937717"/>
                  <a:pt x="11228040" y="958953"/>
                </a:cubicBezTo>
                <a:cubicBezTo>
                  <a:pt x="11228306" y="989423"/>
                  <a:pt x="11195223" y="1012070"/>
                  <a:pt x="11193568" y="1039464"/>
                </a:cubicBezTo>
                <a:cubicBezTo>
                  <a:pt x="11162876" y="1085947"/>
                  <a:pt x="11137185" y="1048589"/>
                  <a:pt x="11120819" y="1126133"/>
                </a:cubicBezTo>
                <a:cubicBezTo>
                  <a:pt x="11102484" y="1167191"/>
                  <a:pt x="11052637" y="1154700"/>
                  <a:pt x="11028687" y="1199018"/>
                </a:cubicBezTo>
                <a:lnTo>
                  <a:pt x="10815658" y="1287849"/>
                </a:lnTo>
                <a:cubicBezTo>
                  <a:pt x="10788450" y="1285136"/>
                  <a:pt x="10703766" y="1299362"/>
                  <a:pt x="10679906" y="1324988"/>
                </a:cubicBezTo>
                <a:cubicBezTo>
                  <a:pt x="10679874" y="1319534"/>
                  <a:pt x="10639666" y="1317757"/>
                  <a:pt x="10636304" y="1317928"/>
                </a:cubicBezTo>
                <a:lnTo>
                  <a:pt x="10573203" y="1351996"/>
                </a:lnTo>
                <a:cubicBezTo>
                  <a:pt x="10559779" y="1354649"/>
                  <a:pt x="10512149" y="1357988"/>
                  <a:pt x="10513263" y="1350756"/>
                </a:cubicBezTo>
                <a:lnTo>
                  <a:pt x="10464012" y="1391778"/>
                </a:lnTo>
                <a:cubicBezTo>
                  <a:pt x="10423640" y="1376337"/>
                  <a:pt x="10438452" y="1415603"/>
                  <a:pt x="10405409" y="1422789"/>
                </a:cubicBezTo>
                <a:cubicBezTo>
                  <a:pt x="10385126" y="1419848"/>
                  <a:pt x="10374706" y="1423369"/>
                  <a:pt x="10370530" y="1441596"/>
                </a:cubicBezTo>
                <a:cubicBezTo>
                  <a:pt x="10275106" y="1425375"/>
                  <a:pt x="10333678" y="1459760"/>
                  <a:pt x="10264922" y="1472107"/>
                </a:cubicBezTo>
                <a:cubicBezTo>
                  <a:pt x="10202958" y="1479098"/>
                  <a:pt x="10140026" y="1496808"/>
                  <a:pt x="10058690" y="1474888"/>
                </a:cubicBezTo>
                <a:cubicBezTo>
                  <a:pt x="10040170" y="1466053"/>
                  <a:pt x="10015872" y="1472731"/>
                  <a:pt x="10004424" y="1489801"/>
                </a:cubicBezTo>
                <a:cubicBezTo>
                  <a:pt x="10002452" y="1492741"/>
                  <a:pt x="10000947" y="1495882"/>
                  <a:pt x="9999951" y="1499127"/>
                </a:cubicBezTo>
                <a:cubicBezTo>
                  <a:pt x="9967418" y="1507155"/>
                  <a:pt x="9889427" y="1534394"/>
                  <a:pt x="9845462" y="1548192"/>
                </a:cubicBezTo>
                <a:cubicBezTo>
                  <a:pt x="9822222" y="1562604"/>
                  <a:pt x="9768858" y="1594433"/>
                  <a:pt x="9736156" y="1581928"/>
                </a:cubicBezTo>
                <a:cubicBezTo>
                  <a:pt x="9745637" y="1601571"/>
                  <a:pt x="9699425" y="1582999"/>
                  <a:pt x="9693355" y="1602632"/>
                </a:cubicBezTo>
                <a:cubicBezTo>
                  <a:pt x="9690360" y="1618512"/>
                  <a:pt x="9675642" y="1616579"/>
                  <a:pt x="9664242" y="1622075"/>
                </a:cubicBezTo>
                <a:cubicBezTo>
                  <a:pt x="9655776" y="1638103"/>
                  <a:pt x="9598819" y="1651043"/>
                  <a:pt x="9579195" y="1648017"/>
                </a:cubicBezTo>
                <a:cubicBezTo>
                  <a:pt x="9524163" y="1629881"/>
                  <a:pt x="9477693" y="1693985"/>
                  <a:pt x="9433652" y="1681174"/>
                </a:cubicBezTo>
                <a:cubicBezTo>
                  <a:pt x="9421990" y="1682314"/>
                  <a:pt x="9412258" y="1685676"/>
                  <a:pt x="9403775" y="1690403"/>
                </a:cubicBezTo>
                <a:lnTo>
                  <a:pt x="9382503" y="1706957"/>
                </a:lnTo>
                <a:lnTo>
                  <a:pt x="9381410" y="1718312"/>
                </a:lnTo>
                <a:lnTo>
                  <a:pt x="9365685" y="1724772"/>
                </a:lnTo>
                <a:lnTo>
                  <a:pt x="9278020" y="1741161"/>
                </a:lnTo>
                <a:cubicBezTo>
                  <a:pt x="9235873" y="1762229"/>
                  <a:pt x="9245595" y="1716106"/>
                  <a:pt x="9217145" y="1771195"/>
                </a:cubicBezTo>
                <a:cubicBezTo>
                  <a:pt x="9131538" y="1776872"/>
                  <a:pt x="9039728" y="1814874"/>
                  <a:pt x="8955875" y="1796806"/>
                </a:cubicBezTo>
                <a:cubicBezTo>
                  <a:pt x="8861771" y="1817659"/>
                  <a:pt x="8730077" y="1856614"/>
                  <a:pt x="8648415" y="1878623"/>
                </a:cubicBezTo>
                <a:cubicBezTo>
                  <a:pt x="8582974" y="1903887"/>
                  <a:pt x="8546739" y="1852067"/>
                  <a:pt x="8495949" y="1902425"/>
                </a:cubicBezTo>
                <a:cubicBezTo>
                  <a:pt x="8427249" y="1907609"/>
                  <a:pt x="8301617" y="1910841"/>
                  <a:pt x="8236214" y="1909725"/>
                </a:cubicBezTo>
                <a:cubicBezTo>
                  <a:pt x="8201189" y="1897570"/>
                  <a:pt x="8163827" y="1900921"/>
                  <a:pt x="8132104" y="1895727"/>
                </a:cubicBezTo>
                <a:cubicBezTo>
                  <a:pt x="8021354" y="1869423"/>
                  <a:pt x="7973371" y="1872758"/>
                  <a:pt x="7918078" y="1862668"/>
                </a:cubicBezTo>
                <a:cubicBezTo>
                  <a:pt x="7883942" y="1854133"/>
                  <a:pt x="7834588" y="1870269"/>
                  <a:pt x="7817899" y="1862176"/>
                </a:cubicBezTo>
                <a:cubicBezTo>
                  <a:pt x="7803952" y="1858540"/>
                  <a:pt x="7780423" y="1826275"/>
                  <a:pt x="7768994" y="1855721"/>
                </a:cubicBezTo>
                <a:cubicBezTo>
                  <a:pt x="7693971" y="1816704"/>
                  <a:pt x="7680420" y="1850219"/>
                  <a:pt x="7618027" y="1830959"/>
                </a:cubicBezTo>
                <a:cubicBezTo>
                  <a:pt x="7545936" y="1763820"/>
                  <a:pt x="7491452" y="1888481"/>
                  <a:pt x="7449425" y="1810910"/>
                </a:cubicBezTo>
                <a:lnTo>
                  <a:pt x="7342915" y="1819827"/>
                </a:lnTo>
                <a:lnTo>
                  <a:pt x="7255191" y="1834354"/>
                </a:lnTo>
                <a:cubicBezTo>
                  <a:pt x="7235153" y="1839259"/>
                  <a:pt x="7150315" y="1831629"/>
                  <a:pt x="7131205" y="1845557"/>
                </a:cubicBezTo>
                <a:cubicBezTo>
                  <a:pt x="6968750" y="1838101"/>
                  <a:pt x="7023103" y="1812698"/>
                  <a:pt x="6917124" y="1837109"/>
                </a:cubicBezTo>
                <a:cubicBezTo>
                  <a:pt x="6877603" y="1902702"/>
                  <a:pt x="6892534" y="1847120"/>
                  <a:pt x="6837145" y="1870724"/>
                </a:cubicBezTo>
                <a:cubicBezTo>
                  <a:pt x="6837564" y="1818835"/>
                  <a:pt x="6774797" y="1914502"/>
                  <a:pt x="6753991" y="1860969"/>
                </a:cubicBezTo>
                <a:cubicBezTo>
                  <a:pt x="6744571" y="1866959"/>
                  <a:pt x="6736100" y="1874451"/>
                  <a:pt x="6727754" y="1882372"/>
                </a:cubicBezTo>
                <a:lnTo>
                  <a:pt x="6723371" y="1886494"/>
                </a:lnTo>
                <a:lnTo>
                  <a:pt x="6702779" y="1893601"/>
                </a:lnTo>
                <a:lnTo>
                  <a:pt x="6700779" y="1907344"/>
                </a:lnTo>
                <a:lnTo>
                  <a:pt x="6672513" y="1926452"/>
                </a:lnTo>
                <a:cubicBezTo>
                  <a:pt x="6661340" y="1931795"/>
                  <a:pt x="6648626" y="1935420"/>
                  <a:pt x="6633549" y="1936255"/>
                </a:cubicBezTo>
                <a:cubicBezTo>
                  <a:pt x="6577487" y="1918608"/>
                  <a:pt x="6514284" y="1994298"/>
                  <a:pt x="6444344" y="1969663"/>
                </a:cubicBezTo>
                <a:cubicBezTo>
                  <a:pt x="6419228" y="1965060"/>
                  <a:pt x="6345188" y="1978090"/>
                  <a:pt x="6333446" y="1997163"/>
                </a:cubicBezTo>
                <a:cubicBezTo>
                  <a:pt x="6318475" y="2003304"/>
                  <a:pt x="6299617" y="2000258"/>
                  <a:pt x="6294933" y="2019412"/>
                </a:cubicBezTo>
                <a:cubicBezTo>
                  <a:pt x="6286089" y="2042978"/>
                  <a:pt x="6227534" y="2018229"/>
                  <a:pt x="6238719" y="2042547"/>
                </a:cubicBezTo>
                <a:cubicBezTo>
                  <a:pt x="6197253" y="2025805"/>
                  <a:pt x="6172998" y="2076097"/>
                  <a:pt x="6142310" y="2092510"/>
                </a:cubicBezTo>
                <a:cubicBezTo>
                  <a:pt x="6109012" y="2074635"/>
                  <a:pt x="6077468" y="2126693"/>
                  <a:pt x="6007916" y="2143752"/>
                </a:cubicBezTo>
                <a:cubicBezTo>
                  <a:pt x="5971122" y="2122806"/>
                  <a:pt x="5961132" y="2155600"/>
                  <a:pt x="5894610" y="2130684"/>
                </a:cubicBezTo>
                <a:cubicBezTo>
                  <a:pt x="5862904" y="2132950"/>
                  <a:pt x="5874801" y="2153974"/>
                  <a:pt x="5817682" y="2157358"/>
                </a:cubicBezTo>
                <a:cubicBezTo>
                  <a:pt x="5714062" y="2126880"/>
                  <a:pt x="5671650" y="2172824"/>
                  <a:pt x="5591469" y="2178389"/>
                </a:cubicBezTo>
                <a:cubicBezTo>
                  <a:pt x="5502264" y="2190142"/>
                  <a:pt x="5536340" y="2207288"/>
                  <a:pt x="5414282" y="2183070"/>
                </a:cubicBezTo>
                <a:cubicBezTo>
                  <a:pt x="5407945" y="2205016"/>
                  <a:pt x="5394338" y="2208803"/>
                  <a:pt x="5368369" y="2204272"/>
                </a:cubicBezTo>
                <a:cubicBezTo>
                  <a:pt x="5325431" y="2211442"/>
                  <a:pt x="5342455" y="2259851"/>
                  <a:pt x="5291263" y="2239182"/>
                </a:cubicBezTo>
                <a:cubicBezTo>
                  <a:pt x="5306347" y="2263964"/>
                  <a:pt x="5213539" y="2266092"/>
                  <a:pt x="5240857" y="2289444"/>
                </a:cubicBezTo>
                <a:cubicBezTo>
                  <a:pt x="5219918" y="2319202"/>
                  <a:pt x="5195143" y="2282479"/>
                  <a:pt x="5173523" y="2309057"/>
                </a:cubicBezTo>
                <a:cubicBezTo>
                  <a:pt x="5143898" y="2320355"/>
                  <a:pt x="5183399" y="2277184"/>
                  <a:pt x="5148543" y="2282356"/>
                </a:cubicBezTo>
                <a:cubicBezTo>
                  <a:pt x="5107618" y="2293388"/>
                  <a:pt x="5094122" y="2245019"/>
                  <a:pt x="5079548" y="2313485"/>
                </a:cubicBezTo>
                <a:cubicBezTo>
                  <a:pt x="5031869" y="2307804"/>
                  <a:pt x="5031271" y="2337329"/>
                  <a:pt x="4975908" y="2364128"/>
                </a:cubicBezTo>
                <a:cubicBezTo>
                  <a:pt x="4946700" y="2354134"/>
                  <a:pt x="4928936" y="2366071"/>
                  <a:pt x="4913723" y="2385265"/>
                </a:cubicBezTo>
                <a:cubicBezTo>
                  <a:pt x="4854880" y="2394046"/>
                  <a:pt x="4808730" y="2428302"/>
                  <a:pt x="4746485" y="2451769"/>
                </a:cubicBezTo>
                <a:lnTo>
                  <a:pt x="4681588" y="2467494"/>
                </a:lnTo>
                <a:lnTo>
                  <a:pt x="1783655" y="3163860"/>
                </a:lnTo>
                <a:lnTo>
                  <a:pt x="1325955" y="3176692"/>
                </a:lnTo>
                <a:cubicBezTo>
                  <a:pt x="1278931" y="3186609"/>
                  <a:pt x="1232617" y="3191205"/>
                  <a:pt x="1190384" y="3203504"/>
                </a:cubicBezTo>
                <a:cubicBezTo>
                  <a:pt x="1146740" y="3204301"/>
                  <a:pt x="1142940" y="3250947"/>
                  <a:pt x="1094537" y="3229469"/>
                </a:cubicBezTo>
                <a:cubicBezTo>
                  <a:pt x="1026864" y="3266436"/>
                  <a:pt x="863490" y="3291254"/>
                  <a:pt x="779276" y="3327290"/>
                </a:cubicBezTo>
                <a:cubicBezTo>
                  <a:pt x="712585" y="3298149"/>
                  <a:pt x="672574" y="3378796"/>
                  <a:pt x="600378" y="3335250"/>
                </a:cubicBezTo>
                <a:cubicBezTo>
                  <a:pt x="595066" y="3356366"/>
                  <a:pt x="514059" y="3361176"/>
                  <a:pt x="493457" y="3365044"/>
                </a:cubicBezTo>
                <a:cubicBezTo>
                  <a:pt x="492856" y="3399551"/>
                  <a:pt x="399613" y="3365059"/>
                  <a:pt x="349402" y="3380897"/>
                </a:cubicBezTo>
                <a:cubicBezTo>
                  <a:pt x="299189" y="3396735"/>
                  <a:pt x="242632" y="3446393"/>
                  <a:pt x="192183" y="3460075"/>
                </a:cubicBezTo>
                <a:cubicBezTo>
                  <a:pt x="141735" y="3473757"/>
                  <a:pt x="105425" y="3449353"/>
                  <a:pt x="46713" y="3462986"/>
                </a:cubicBezTo>
                <a:cubicBezTo>
                  <a:pt x="31576" y="3476862"/>
                  <a:pt x="15706" y="3476378"/>
                  <a:pt x="2765" y="3480770"/>
                </a:cubicBezTo>
                <a:lnTo>
                  <a:pt x="0" y="3482342"/>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76C673E3-18DB-D78F-3E8B-2620B4E2CB0F}"/>
              </a:ext>
            </a:extLst>
          </p:cNvPr>
          <p:cNvSpPr>
            <a:spLocks noGrp="1"/>
          </p:cNvSpPr>
          <p:nvPr>
            <p:ph type="title"/>
          </p:nvPr>
        </p:nvSpPr>
        <p:spPr>
          <a:xfrm>
            <a:off x="1050879" y="609601"/>
            <a:ext cx="9810604" cy="1216024"/>
          </a:xfrm>
        </p:spPr>
        <p:txBody>
          <a:bodyPr vert="horz" lIns="91440" tIns="45720" rIns="91440" bIns="45720" rtlCol="0" anchor="ctr">
            <a:normAutofit/>
          </a:bodyPr>
          <a:lstStyle/>
          <a:p>
            <a:r>
              <a:rPr lang="en-US" dirty="0"/>
              <a:t>Performance – Patient experience</a:t>
            </a:r>
          </a:p>
        </p:txBody>
      </p:sp>
      <p:sp>
        <p:nvSpPr>
          <p:cNvPr id="57" name="Freeform: Shape 56">
            <a:extLst>
              <a:ext uri="{FF2B5EF4-FFF2-40B4-BE49-F238E27FC236}">
                <a16:creationId xmlns:a16="http://schemas.microsoft.com/office/drawing/2014/main" id="{8101159E-D455-456F-8FE1-396AB159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803" y="1958614"/>
            <a:ext cx="3681516" cy="398896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508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Picture 22">
            <a:extLst>
              <a:ext uri="{FF2B5EF4-FFF2-40B4-BE49-F238E27FC236}">
                <a16:creationId xmlns:a16="http://schemas.microsoft.com/office/drawing/2014/main" id="{D307D388-D190-2B10-213B-5B7A5FA283DF}"/>
              </a:ext>
            </a:extLst>
          </p:cNvPr>
          <p:cNvPicPr>
            <a:picLocks noChangeAspect="1"/>
          </p:cNvPicPr>
          <p:nvPr/>
        </p:nvPicPr>
        <p:blipFill>
          <a:blip r:embed="rId6"/>
          <a:stretch>
            <a:fillRect/>
          </a:stretch>
        </p:blipFill>
        <p:spPr>
          <a:xfrm>
            <a:off x="1297452" y="2403402"/>
            <a:ext cx="3222790" cy="3055569"/>
          </a:xfrm>
          <a:prstGeom prst="rect">
            <a:avLst/>
          </a:prstGeom>
        </p:spPr>
      </p:pic>
      <p:sp>
        <p:nvSpPr>
          <p:cNvPr id="10" name="Content Placeholder 9">
            <a:extLst>
              <a:ext uri="{FF2B5EF4-FFF2-40B4-BE49-F238E27FC236}">
                <a16:creationId xmlns:a16="http://schemas.microsoft.com/office/drawing/2014/main" id="{FB9AC48A-D4F9-CE1E-68EA-02CF21B039D2}"/>
              </a:ext>
            </a:extLst>
          </p:cNvPr>
          <p:cNvSpPr>
            <a:spLocks noGrp="1"/>
          </p:cNvSpPr>
          <p:nvPr>
            <p:ph sz="half" idx="2"/>
          </p:nvPr>
        </p:nvSpPr>
        <p:spPr>
          <a:xfrm>
            <a:off x="5187900" y="2162755"/>
            <a:ext cx="5954298" cy="4091623"/>
          </a:xfrm>
        </p:spPr>
        <p:txBody>
          <a:bodyPr vert="horz" lIns="91440" tIns="45720" rIns="91440" bIns="45720" rtlCol="0" anchor="ctr">
            <a:normAutofit/>
          </a:bodyPr>
          <a:lstStyle/>
          <a:p>
            <a:r>
              <a:rPr lang="en-US" dirty="0"/>
              <a:t>This table shows that is is a significant difference in the number of respondents between each unit type</a:t>
            </a:r>
          </a:p>
          <a:p>
            <a:pPr lvl="1"/>
            <a:r>
              <a:rPr lang="en-US" dirty="0"/>
              <a:t>This could depend on a patient’s ability or willingness to complete the survey.</a:t>
            </a:r>
          </a:p>
          <a:p>
            <a:pPr marL="560070" lvl="1" indent="-285750">
              <a:buFont typeface="Arial" panose="020B0604020202020204" pitchFamily="34" charset="0"/>
              <a:buChar char="•"/>
            </a:pPr>
            <a:r>
              <a:rPr lang="en-US" dirty="0"/>
              <a:t> i.e., age, severity of disease/illness, unhappy, etc.</a:t>
            </a:r>
          </a:p>
          <a:p>
            <a:r>
              <a:rPr lang="en-US" dirty="0"/>
              <a:t>The differences of ‘Likelihood to recommend’ between each unit type is minimal except for the Surgical unit, which has an average score of 86.68.</a:t>
            </a:r>
          </a:p>
          <a:p>
            <a:pPr marL="560070" lvl="1" indent="-285750">
              <a:buFont typeface="Arial" panose="020B0604020202020204" pitchFamily="34" charset="0"/>
              <a:buChar char="•"/>
            </a:pPr>
            <a:r>
              <a:rPr lang="en-US" dirty="0"/>
              <a:t>The service for each unit varies between each other. </a:t>
            </a:r>
          </a:p>
          <a:p>
            <a:pPr marL="560070" lvl="1" indent="-285750">
              <a:buFont typeface="Arial" panose="020B0604020202020204" pitchFamily="34" charset="0"/>
              <a:buChar char="•"/>
            </a:pPr>
            <a:r>
              <a:rPr lang="en-US" dirty="0"/>
              <a:t>It is possible that some patients had an unpleasant experience during or after their surgery.</a:t>
            </a:r>
          </a:p>
          <a:p>
            <a:endParaRPr lang="en-US" dirty="0"/>
          </a:p>
        </p:txBody>
      </p:sp>
      <p:sp>
        <p:nvSpPr>
          <p:cNvPr id="59" name="Rectangle 6">
            <a:extLst>
              <a:ext uri="{FF2B5EF4-FFF2-40B4-BE49-F238E27FC236}">
                <a16:creationId xmlns:a16="http://schemas.microsoft.com/office/drawing/2014/main" id="{1F9FDF39-7A42-411B-85F1-9DE812C7A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91497" y="5802246"/>
            <a:ext cx="1367625"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86396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C673E3-18DB-D78F-3E8B-2620B4E2CB0F}"/>
              </a:ext>
            </a:extLst>
          </p:cNvPr>
          <p:cNvSpPr>
            <a:spLocks noGrp="1"/>
          </p:cNvSpPr>
          <p:nvPr>
            <p:ph type="title"/>
          </p:nvPr>
        </p:nvSpPr>
        <p:spPr>
          <a:xfrm>
            <a:off x="279400" y="0"/>
            <a:ext cx="11759393" cy="1216024"/>
          </a:xfrm>
        </p:spPr>
        <p:txBody>
          <a:bodyPr/>
          <a:lstStyle/>
          <a:p>
            <a:r>
              <a:rPr lang="en-US" dirty="0"/>
              <a:t>Performance – Patient experience cont’d </a:t>
            </a:r>
          </a:p>
        </p:txBody>
      </p:sp>
      <p:pic>
        <p:nvPicPr>
          <p:cNvPr id="18" name="Content Placeholder 17" descr="Chart, histogram&#10;&#10;Description automatically generated">
            <a:extLst>
              <a:ext uri="{FF2B5EF4-FFF2-40B4-BE49-F238E27FC236}">
                <a16:creationId xmlns:a16="http://schemas.microsoft.com/office/drawing/2014/main" id="{3A3A6DCA-56B1-64C0-759F-E116232F7FF1}"/>
              </a:ext>
            </a:extLst>
          </p:cNvPr>
          <p:cNvPicPr>
            <a:picLocks noGrp="1" noChangeAspect="1"/>
          </p:cNvPicPr>
          <p:nvPr>
            <p:ph sz="half" idx="1"/>
          </p:nvPr>
        </p:nvPicPr>
        <p:blipFill>
          <a:blip r:embed="rId3"/>
          <a:stretch>
            <a:fillRect/>
          </a:stretch>
        </p:blipFill>
        <p:spPr>
          <a:xfrm>
            <a:off x="279400" y="1036131"/>
            <a:ext cx="8178800" cy="5609177"/>
          </a:xfrm>
          <a:prstGeom prst="rect">
            <a:avLst/>
          </a:prstGeom>
        </p:spPr>
      </p:pic>
      <p:sp>
        <p:nvSpPr>
          <p:cNvPr id="10" name="Content Placeholder 9">
            <a:extLst>
              <a:ext uri="{FF2B5EF4-FFF2-40B4-BE49-F238E27FC236}">
                <a16:creationId xmlns:a16="http://schemas.microsoft.com/office/drawing/2014/main" id="{FB9AC48A-D4F9-CE1E-68EA-02CF21B039D2}"/>
              </a:ext>
            </a:extLst>
          </p:cNvPr>
          <p:cNvSpPr>
            <a:spLocks noGrp="1"/>
          </p:cNvSpPr>
          <p:nvPr>
            <p:ph sz="half" idx="2"/>
          </p:nvPr>
        </p:nvSpPr>
        <p:spPr>
          <a:xfrm>
            <a:off x="7492193" y="2371121"/>
            <a:ext cx="4546600" cy="2898775"/>
          </a:xfrm>
        </p:spPr>
        <p:txBody>
          <a:bodyPr>
            <a:normAutofit fontScale="92500" lnSpcReduction="20000"/>
          </a:bodyPr>
          <a:lstStyle/>
          <a:p>
            <a:r>
              <a:rPr lang="en-US" dirty="0"/>
              <a:t>This graph shows the number of respondents per unit for patients.</a:t>
            </a:r>
          </a:p>
          <a:p>
            <a:r>
              <a:rPr lang="en-US" dirty="0"/>
              <a:t>Unit 23 under the medical unit has the most respondents at 326.</a:t>
            </a:r>
          </a:p>
          <a:p>
            <a:r>
              <a:rPr lang="en-US" dirty="0"/>
              <a:t>Unit 19 and 41 under the Maternity and Surgical units, respectively, have the least respondents at 1.</a:t>
            </a:r>
          </a:p>
          <a:p>
            <a:r>
              <a:rPr lang="en-US" dirty="0"/>
              <a:t>This breakdown shows that there are vast differences between each unit and unit type.</a:t>
            </a:r>
          </a:p>
        </p:txBody>
      </p:sp>
    </p:spTree>
    <p:extLst>
      <p:ext uri="{BB962C8B-B14F-4D97-AF65-F5344CB8AC3E}">
        <p14:creationId xmlns:p14="http://schemas.microsoft.com/office/powerpoint/2010/main" val="2915621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0" name="Picture 57">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71" name="Ink 5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71" name="Ink 59">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72" name="Rectangle 6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63">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41F7EB-8194-F8F7-6475-32B490472B2B}"/>
              </a:ext>
            </a:extLst>
          </p:cNvPr>
          <p:cNvSpPr>
            <a:spLocks noGrp="1"/>
          </p:cNvSpPr>
          <p:nvPr>
            <p:ph type="title"/>
          </p:nvPr>
        </p:nvSpPr>
        <p:spPr>
          <a:xfrm>
            <a:off x="300563" y="177159"/>
            <a:ext cx="6928200" cy="1426234"/>
          </a:xfrm>
        </p:spPr>
        <p:txBody>
          <a:bodyPr vert="horz" lIns="91440" tIns="45720" rIns="91440" bIns="45720" rtlCol="0" anchor="ctr">
            <a:normAutofit/>
          </a:bodyPr>
          <a:lstStyle/>
          <a:p>
            <a:pPr>
              <a:lnSpc>
                <a:spcPct val="100000"/>
              </a:lnSpc>
            </a:pPr>
            <a:r>
              <a:rPr lang="en-US" dirty="0"/>
              <a:t>Survey response scores</a:t>
            </a:r>
            <a:br>
              <a:rPr lang="en-US" dirty="0"/>
            </a:br>
            <a:r>
              <a:rPr lang="en-US" dirty="0"/>
              <a:t>workforce</a:t>
            </a:r>
          </a:p>
        </p:txBody>
      </p:sp>
      <p:sp>
        <p:nvSpPr>
          <p:cNvPr id="4" name="Content Placeholder 3">
            <a:extLst>
              <a:ext uri="{FF2B5EF4-FFF2-40B4-BE49-F238E27FC236}">
                <a16:creationId xmlns:a16="http://schemas.microsoft.com/office/drawing/2014/main" id="{8C2A5D78-9D04-22C4-69B4-A0260BCBD8FA}"/>
              </a:ext>
            </a:extLst>
          </p:cNvPr>
          <p:cNvSpPr>
            <a:spLocks noGrp="1"/>
          </p:cNvSpPr>
          <p:nvPr>
            <p:ph sz="half" idx="1"/>
          </p:nvPr>
        </p:nvSpPr>
        <p:spPr>
          <a:xfrm>
            <a:off x="75736" y="1804675"/>
            <a:ext cx="3638291" cy="4138926"/>
          </a:xfrm>
        </p:spPr>
        <p:txBody>
          <a:bodyPr vert="horz" lIns="91440" tIns="45720" rIns="91440" bIns="45720" rtlCol="0">
            <a:normAutofit/>
          </a:bodyPr>
          <a:lstStyle/>
          <a:p>
            <a:pPr marL="0" indent="0">
              <a:buNone/>
            </a:pPr>
            <a:endParaRPr lang="en-US" dirty="0"/>
          </a:p>
          <a:p>
            <a:r>
              <a:rPr lang="en-US" dirty="0"/>
              <a:t>The unit with the highest average response score is unit 3, with a score of 4.73.</a:t>
            </a:r>
          </a:p>
          <a:p>
            <a:r>
              <a:rPr lang="en-US" dirty="0"/>
              <a:t>Unit 50 has the lowest average with a score of 2.75, very low compared to all other units.</a:t>
            </a:r>
          </a:p>
          <a:p>
            <a:r>
              <a:rPr lang="en-US" dirty="0"/>
              <a:t>The overall mean of scores for the workforce is 3.96.</a:t>
            </a:r>
          </a:p>
        </p:txBody>
      </p:sp>
      <p:pic>
        <p:nvPicPr>
          <p:cNvPr id="6" name="Content Placeholder 5">
            <a:extLst>
              <a:ext uri="{FF2B5EF4-FFF2-40B4-BE49-F238E27FC236}">
                <a16:creationId xmlns:a16="http://schemas.microsoft.com/office/drawing/2014/main" id="{E8D5091E-33C3-2C6F-7617-5DC6B47DCDBB}"/>
              </a:ext>
            </a:extLst>
          </p:cNvPr>
          <p:cNvPicPr>
            <a:picLocks noGrp="1" noChangeAspect="1"/>
          </p:cNvPicPr>
          <p:nvPr>
            <p:ph sz="half" idx="2"/>
          </p:nvPr>
        </p:nvPicPr>
        <p:blipFill>
          <a:blip r:embed="rId5"/>
          <a:stretch>
            <a:fillRect/>
          </a:stretch>
        </p:blipFill>
        <p:spPr>
          <a:xfrm>
            <a:off x="3714027" y="1681753"/>
            <a:ext cx="8431992" cy="4660899"/>
          </a:xfrm>
          <a:prstGeom prst="rect">
            <a:avLst/>
          </a:prstGeom>
        </p:spPr>
      </p:pic>
    </p:spTree>
    <p:extLst>
      <p:ext uri="{BB962C8B-B14F-4D97-AF65-F5344CB8AC3E}">
        <p14:creationId xmlns:p14="http://schemas.microsoft.com/office/powerpoint/2010/main" val="535191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xmlns:p14="http://schemas.microsoft.com/office/powerpoint/2010/main">
        <mc:Choice Requires="p14">
          <p:contentPart p14:bwMode="auto" r:id="rId4">
            <p14:nvContentPartPr>
              <p14:cNvPr id="51" name="Ink 5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xmlns="">
          <p:pic>
            <p:nvPicPr>
              <p:cNvPr id="51" name="Ink 50">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53" name="Rectangle 52">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31648"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23400" y="1671703"/>
                  <a:pt x="5529437" y="1636968"/>
                </a:cubicBezTo>
                <a:cubicBezTo>
                  <a:pt x="5500069" y="1636638"/>
                  <a:pt x="5481558" y="1636672"/>
                  <a:pt x="5440853" y="1657958"/>
                </a:cubicBezTo>
                <a:cubicBezTo>
                  <a:pt x="5340428" y="1673293"/>
                  <a:pt x="5074771" y="1739921"/>
                  <a:pt x="4945936" y="1713743"/>
                </a:cubicBezTo>
                <a:cubicBezTo>
                  <a:pt x="4914142" y="1717597"/>
                  <a:pt x="4837317" y="1726609"/>
                  <a:pt x="4818446" y="1726895"/>
                </a:cubicBezTo>
                <a:lnTo>
                  <a:pt x="4813657" y="1730706"/>
                </a:lnTo>
                <a:lnTo>
                  <a:pt x="4759058" y="1766533"/>
                </a:lnTo>
                <a:cubicBezTo>
                  <a:pt x="4747481" y="1770744"/>
                  <a:pt x="4734604" y="1772921"/>
                  <a:pt x="4719749" y="1771811"/>
                </a:cubicBezTo>
                <a:cubicBezTo>
                  <a:pt x="4667035"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57504" y="1957276"/>
                </a:lnTo>
                <a:lnTo>
                  <a:pt x="3115176" y="1943459"/>
                </a:lnTo>
                <a:cubicBezTo>
                  <a:pt x="3095397" y="1937281"/>
                  <a:pt x="3080878" y="1929976"/>
                  <a:pt x="3038835" y="1920210"/>
                </a:cubicBezTo>
                <a:cubicBezTo>
                  <a:pt x="3011900" y="1947086"/>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36287" y="1833446"/>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49501" y="1831241"/>
                  <a:pt x="883960" y="1822386"/>
                </a:cubicBezTo>
                <a:cubicBezTo>
                  <a:pt x="831931" y="179086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76C673E3-18DB-D78F-3E8B-2620B4E2CB0F}"/>
              </a:ext>
            </a:extLst>
          </p:cNvPr>
          <p:cNvSpPr>
            <a:spLocks noGrp="1"/>
          </p:cNvSpPr>
          <p:nvPr>
            <p:ph type="title"/>
          </p:nvPr>
        </p:nvSpPr>
        <p:spPr>
          <a:xfrm>
            <a:off x="234789" y="1589"/>
            <a:ext cx="9810604" cy="1216024"/>
          </a:xfrm>
        </p:spPr>
        <p:txBody>
          <a:bodyPr vert="horz" lIns="91440" tIns="45720" rIns="91440" bIns="45720" rtlCol="0" anchor="ctr">
            <a:normAutofit/>
          </a:bodyPr>
          <a:lstStyle/>
          <a:p>
            <a:r>
              <a:rPr lang="en-US" dirty="0"/>
              <a:t>Performance – workforce</a:t>
            </a:r>
          </a:p>
        </p:txBody>
      </p:sp>
      <p:pic>
        <p:nvPicPr>
          <p:cNvPr id="2" name="Content Placeholder 1">
            <a:extLst>
              <a:ext uri="{FF2B5EF4-FFF2-40B4-BE49-F238E27FC236}">
                <a16:creationId xmlns:a16="http://schemas.microsoft.com/office/drawing/2014/main" id="{E7C59054-04FB-EDBB-A793-DAB85D2ADC54}"/>
              </a:ext>
            </a:extLst>
          </p:cNvPr>
          <p:cNvPicPr>
            <a:picLocks noGrp="1" noChangeAspect="1"/>
          </p:cNvPicPr>
          <p:nvPr>
            <p:ph sz="half" idx="1"/>
          </p:nvPr>
        </p:nvPicPr>
        <p:blipFill>
          <a:blip r:embed="rId6"/>
          <a:stretch>
            <a:fillRect/>
          </a:stretch>
        </p:blipFill>
        <p:spPr>
          <a:xfrm>
            <a:off x="5139283" y="1596670"/>
            <a:ext cx="6766152" cy="4651729"/>
          </a:xfrm>
          <a:prstGeom prst="rect">
            <a:avLst/>
          </a:prstGeom>
        </p:spPr>
      </p:pic>
      <p:sp>
        <p:nvSpPr>
          <p:cNvPr id="57" name="Freeform: Shape 56">
            <a:extLst>
              <a:ext uri="{FF2B5EF4-FFF2-40B4-BE49-F238E27FC236}">
                <a16:creationId xmlns:a16="http://schemas.microsoft.com/office/drawing/2014/main" id="{C64E267B-3F5A-4357-9E7F-C5FBE5D3B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0426" y="5902730"/>
            <a:ext cx="5741575" cy="955271"/>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2">
            <a:extLst>
              <a:ext uri="{FF2B5EF4-FFF2-40B4-BE49-F238E27FC236}">
                <a16:creationId xmlns:a16="http://schemas.microsoft.com/office/drawing/2014/main" id="{E5916557-2A87-C046-3F42-C6634BC319EE}"/>
              </a:ext>
            </a:extLst>
          </p:cNvPr>
          <p:cNvGraphicFramePr>
            <a:graphicFrameLocks noGrp="1"/>
          </p:cNvGraphicFramePr>
          <p:nvPr>
            <p:ph sz="half" idx="2"/>
            <p:extLst>
              <p:ext uri="{D42A27DB-BD31-4B8C-83A1-F6EECF244321}">
                <p14:modId xmlns:p14="http://schemas.microsoft.com/office/powerpoint/2010/main" val="309086102"/>
              </p:ext>
            </p:extLst>
          </p:nvPr>
        </p:nvGraphicFramePr>
        <p:xfrm>
          <a:off x="286568" y="1978172"/>
          <a:ext cx="4566150" cy="339924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845166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0" name="Picture 6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72" name="Ink 7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72" name="Ink 7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74" name="Rectangle 73">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a:extLst>
              <a:ext uri="{FF2B5EF4-FFF2-40B4-BE49-F238E27FC236}">
                <a16:creationId xmlns:a16="http://schemas.microsoft.com/office/drawing/2014/main" id="{BAB0BC72-1C3A-421F-AB0A-D480DA93F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28763" cy="6858000"/>
          </a:xfrm>
          <a:custGeom>
            <a:avLst/>
            <a:gdLst>
              <a:gd name="connsiteX0" fmla="*/ 0 w 7228763"/>
              <a:gd name="connsiteY0" fmla="*/ 0 h 6858000"/>
              <a:gd name="connsiteX1" fmla="*/ 501961 w 7228763"/>
              <a:gd name="connsiteY1" fmla="*/ 0 h 6858000"/>
              <a:gd name="connsiteX2" fmla="*/ 723901 w 7228763"/>
              <a:gd name="connsiteY2" fmla="*/ 0 h 6858000"/>
              <a:gd name="connsiteX3" fmla="*/ 7228583 w 7228763"/>
              <a:gd name="connsiteY3" fmla="*/ 0 h 6858000"/>
              <a:gd name="connsiteX4" fmla="*/ 7228763 w 7228763"/>
              <a:gd name="connsiteY4" fmla="*/ 1 h 6858000"/>
              <a:gd name="connsiteX5" fmla="*/ 7221350 w 7228763"/>
              <a:gd name="connsiteY5" fmla="*/ 30700 h 6858000"/>
              <a:gd name="connsiteX6" fmla="*/ 7199900 w 7228763"/>
              <a:gd name="connsiteY6" fmla="*/ 310025 h 6858000"/>
              <a:gd name="connsiteX7" fmla="*/ 7214938 w 7228763"/>
              <a:gd name="connsiteY7" fmla="*/ 443960 h 6858000"/>
              <a:gd name="connsiteX8" fmla="*/ 7174238 w 7228763"/>
              <a:gd name="connsiteY8" fmla="*/ 642659 h 6858000"/>
              <a:gd name="connsiteX9" fmla="*/ 7166213 w 7228763"/>
              <a:gd name="connsiteY9" fmla="*/ 673307 h 6858000"/>
              <a:gd name="connsiteX10" fmla="*/ 7128963 w 7228763"/>
              <a:gd name="connsiteY10" fmla="*/ 839641 h 6858000"/>
              <a:gd name="connsiteX11" fmla="*/ 7066183 w 7228763"/>
              <a:gd name="connsiteY11" fmla="*/ 958357 h 6858000"/>
              <a:gd name="connsiteX12" fmla="*/ 7070620 w 7228763"/>
              <a:gd name="connsiteY12" fmla="*/ 963398 h 6858000"/>
              <a:gd name="connsiteX13" fmla="*/ 7022851 w 7228763"/>
              <a:gd name="connsiteY13" fmla="*/ 1117169 h 6858000"/>
              <a:gd name="connsiteX14" fmla="*/ 7019920 w 7228763"/>
              <a:gd name="connsiteY14" fmla="*/ 1144352 h 6858000"/>
              <a:gd name="connsiteX15" fmla="*/ 7021476 w 7228763"/>
              <a:gd name="connsiteY15" fmla="*/ 1164484 h 6858000"/>
              <a:gd name="connsiteX16" fmla="*/ 7005576 w 7228763"/>
              <a:gd name="connsiteY16" fmla="*/ 1213829 h 6858000"/>
              <a:gd name="connsiteX17" fmla="*/ 6970919 w 7228763"/>
              <a:gd name="connsiteY17" fmla="*/ 1294823 h 6858000"/>
              <a:gd name="connsiteX18" fmla="*/ 6965413 w 7228763"/>
              <a:gd name="connsiteY18" fmla="*/ 1312193 h 6858000"/>
              <a:gd name="connsiteX19" fmla="*/ 6968106 w 7228763"/>
              <a:gd name="connsiteY19" fmla="*/ 1327626 h 6858000"/>
              <a:gd name="connsiteX20" fmla="*/ 6975202 w 7228763"/>
              <a:gd name="connsiteY20" fmla="*/ 1331644 h 6858000"/>
              <a:gd name="connsiteX21" fmla="*/ 6973366 w 7228763"/>
              <a:gd name="connsiteY21" fmla="*/ 1341276 h 6858000"/>
              <a:gd name="connsiteX22" fmla="*/ 6974428 w 7228763"/>
              <a:gd name="connsiteY22" fmla="*/ 1343945 h 6858000"/>
              <a:gd name="connsiteX23" fmla="*/ 6978971 w 7228763"/>
              <a:gd name="connsiteY23" fmla="*/ 1359134 h 6858000"/>
              <a:gd name="connsiteX24" fmla="*/ 6946335 w 7228763"/>
              <a:gd name="connsiteY24" fmla="*/ 1427803 h 6858000"/>
              <a:gd name="connsiteX25" fmla="*/ 6907208 w 7228763"/>
              <a:gd name="connsiteY25" fmla="*/ 1540278 h 6858000"/>
              <a:gd name="connsiteX26" fmla="*/ 6901698 w 7228763"/>
              <a:gd name="connsiteY26" fmla="*/ 1547262 h 6858000"/>
              <a:gd name="connsiteX27" fmla="*/ 6902877 w 7228763"/>
              <a:gd name="connsiteY27" fmla="*/ 1577056 h 6858000"/>
              <a:gd name="connsiteX28" fmla="*/ 6904067 w 7228763"/>
              <a:gd name="connsiteY28" fmla="*/ 1595898 h 6858000"/>
              <a:gd name="connsiteX29" fmla="*/ 6891817 w 7228763"/>
              <a:gd name="connsiteY29" fmla="*/ 1703726 h 6858000"/>
              <a:gd name="connsiteX30" fmla="*/ 6898520 w 7228763"/>
              <a:gd name="connsiteY30" fmla="*/ 1809535 h 6858000"/>
              <a:gd name="connsiteX31" fmla="*/ 6897783 w 7228763"/>
              <a:gd name="connsiteY31" fmla="*/ 2018310 h 6858000"/>
              <a:gd name="connsiteX32" fmla="*/ 6887647 w 7228763"/>
              <a:gd name="connsiteY32" fmla="*/ 2071355 h 6858000"/>
              <a:gd name="connsiteX33" fmla="*/ 6888952 w 7228763"/>
              <a:gd name="connsiteY33" fmla="*/ 2141166 h 6858000"/>
              <a:gd name="connsiteX34" fmla="*/ 6887101 w 7228763"/>
              <a:gd name="connsiteY34" fmla="*/ 2154548 h 6858000"/>
              <a:gd name="connsiteX35" fmla="*/ 6880519 w 7228763"/>
              <a:gd name="connsiteY35" fmla="*/ 2158153 h 6858000"/>
              <a:gd name="connsiteX36" fmla="*/ 6873389 w 7228763"/>
              <a:gd name="connsiteY36" fmla="*/ 2178174 h 6858000"/>
              <a:gd name="connsiteX37" fmla="*/ 6871679 w 7228763"/>
              <a:gd name="connsiteY37" fmla="*/ 2202858 h 6858000"/>
              <a:gd name="connsiteX38" fmla="*/ 6870321 w 7228763"/>
              <a:gd name="connsiteY38" fmla="*/ 2320214 h 6858000"/>
              <a:gd name="connsiteX39" fmla="*/ 6857787 w 7228763"/>
              <a:gd name="connsiteY39" fmla="*/ 2417011 h 6858000"/>
              <a:gd name="connsiteX40" fmla="*/ 6850905 w 7228763"/>
              <a:gd name="connsiteY40" fmla="*/ 2454207 h 6858000"/>
              <a:gd name="connsiteX41" fmla="*/ 6848900 w 7228763"/>
              <a:gd name="connsiteY41" fmla="*/ 2487203 h 6858000"/>
              <a:gd name="connsiteX42" fmla="*/ 6837487 w 7228763"/>
              <a:gd name="connsiteY42" fmla="*/ 2512282 h 6858000"/>
              <a:gd name="connsiteX43" fmla="*/ 6838494 w 7228763"/>
              <a:gd name="connsiteY43" fmla="*/ 2514318 h 6858000"/>
              <a:gd name="connsiteX44" fmla="*/ 6863982 w 7228763"/>
              <a:gd name="connsiteY44" fmla="*/ 2574334 h 6858000"/>
              <a:gd name="connsiteX45" fmla="*/ 6862893 w 7228763"/>
              <a:gd name="connsiteY45" fmla="*/ 2579877 h 6858000"/>
              <a:gd name="connsiteX46" fmla="*/ 6863047 w 7228763"/>
              <a:gd name="connsiteY46" fmla="*/ 2608928 h 6858000"/>
              <a:gd name="connsiteX47" fmla="*/ 6862462 w 7228763"/>
              <a:gd name="connsiteY47" fmla="*/ 2613111 h 6858000"/>
              <a:gd name="connsiteX48" fmla="*/ 6854084 w 7228763"/>
              <a:gd name="connsiteY48" fmla="*/ 2621996 h 6858000"/>
              <a:gd name="connsiteX49" fmla="*/ 6856559 w 7228763"/>
              <a:gd name="connsiteY49" fmla="*/ 2634265 h 6858000"/>
              <a:gd name="connsiteX50" fmla="*/ 6847985 w 7228763"/>
              <a:gd name="connsiteY50" fmla="*/ 2647237 h 6858000"/>
              <a:gd name="connsiteX51" fmla="*/ 6854115 w 7228763"/>
              <a:gd name="connsiteY51" fmla="*/ 2650786 h 6858000"/>
              <a:gd name="connsiteX52" fmla="*/ 6859942 w 7228763"/>
              <a:gd name="connsiteY52" fmla="*/ 2661993 h 6858000"/>
              <a:gd name="connsiteX53" fmla="*/ 6851884 w 7228763"/>
              <a:gd name="connsiteY53" fmla="*/ 2670949 h 6858000"/>
              <a:gd name="connsiteX54" fmla="*/ 6846115 w 7228763"/>
              <a:gd name="connsiteY54" fmla="*/ 2690255 h 6858000"/>
              <a:gd name="connsiteX55" fmla="*/ 6846964 w 7228763"/>
              <a:gd name="connsiteY55" fmla="*/ 2695683 h 6858000"/>
              <a:gd name="connsiteX56" fmla="*/ 6836011 w 7228763"/>
              <a:gd name="connsiteY56" fmla="*/ 2713964 h 6858000"/>
              <a:gd name="connsiteX57" fmla="*/ 6830478 w 7228763"/>
              <a:gd name="connsiteY57" fmla="*/ 2730175 h 6858000"/>
              <a:gd name="connsiteX58" fmla="*/ 6841091 w 7228763"/>
              <a:gd name="connsiteY58" fmla="*/ 2763497 h 6858000"/>
              <a:gd name="connsiteX59" fmla="*/ 6803520 w 7228763"/>
              <a:gd name="connsiteY59" fmla="*/ 3051539 h 6858000"/>
              <a:gd name="connsiteX60" fmla="*/ 6733280 w 7228763"/>
              <a:gd name="connsiteY60" fmla="*/ 3335396 h 6858000"/>
              <a:gd name="connsiteX61" fmla="*/ 6735884 w 7228763"/>
              <a:gd name="connsiteY61" fmla="*/ 3456509 h 6858000"/>
              <a:gd name="connsiteX62" fmla="*/ 6715764 w 7228763"/>
              <a:gd name="connsiteY62" fmla="*/ 3531827 h 6858000"/>
              <a:gd name="connsiteX63" fmla="*/ 6730329 w 7228763"/>
              <a:gd name="connsiteY63" fmla="*/ 3570877 h 6858000"/>
              <a:gd name="connsiteX64" fmla="*/ 6727426 w 7228763"/>
              <a:gd name="connsiteY64" fmla="*/ 3583849 h 6858000"/>
              <a:gd name="connsiteX65" fmla="*/ 6718706 w 7228763"/>
              <a:gd name="connsiteY65" fmla="*/ 3592763 h 6858000"/>
              <a:gd name="connsiteX66" fmla="*/ 6693350 w 7228763"/>
              <a:gd name="connsiteY66" fmla="*/ 3653485 h 6858000"/>
              <a:gd name="connsiteX67" fmla="*/ 6685983 w 7228763"/>
              <a:gd name="connsiteY67" fmla="*/ 3670528 h 6858000"/>
              <a:gd name="connsiteX68" fmla="*/ 6687033 w 7228763"/>
              <a:gd name="connsiteY68" fmla="*/ 3685990 h 6858000"/>
              <a:gd name="connsiteX69" fmla="*/ 6693711 w 7228763"/>
              <a:gd name="connsiteY69" fmla="*/ 3690283 h 6858000"/>
              <a:gd name="connsiteX70" fmla="*/ 6690843 w 7228763"/>
              <a:gd name="connsiteY70" fmla="*/ 3699787 h 6858000"/>
              <a:gd name="connsiteX71" fmla="*/ 6691624 w 7228763"/>
              <a:gd name="connsiteY71" fmla="*/ 3702486 h 6858000"/>
              <a:gd name="connsiteX72" fmla="*/ 6694549 w 7228763"/>
              <a:gd name="connsiteY72" fmla="*/ 3717784 h 6858000"/>
              <a:gd name="connsiteX73" fmla="*/ 6662489 w 7228763"/>
              <a:gd name="connsiteY73" fmla="*/ 3746229 h 6858000"/>
              <a:gd name="connsiteX74" fmla="*/ 6575429 w 7228763"/>
              <a:gd name="connsiteY74" fmla="*/ 3924910 h 6858000"/>
              <a:gd name="connsiteX75" fmla="*/ 6538994 w 7228763"/>
              <a:gd name="connsiteY75" fmla="*/ 3989353 h 6858000"/>
              <a:gd name="connsiteX76" fmla="*/ 6535698 w 7228763"/>
              <a:gd name="connsiteY76" fmla="*/ 4033899 h 6858000"/>
              <a:gd name="connsiteX77" fmla="*/ 6527053 w 7228763"/>
              <a:gd name="connsiteY77" fmla="*/ 4142250 h 6858000"/>
              <a:gd name="connsiteX78" fmla="*/ 6501843 w 7228763"/>
              <a:gd name="connsiteY78" fmla="*/ 4329442 h 6858000"/>
              <a:gd name="connsiteX79" fmla="*/ 6489841 w 7228763"/>
              <a:gd name="connsiteY79" fmla="*/ 4456184 h 6858000"/>
              <a:gd name="connsiteX80" fmla="*/ 6482918 w 7228763"/>
              <a:gd name="connsiteY80" fmla="*/ 4468478 h 6858000"/>
              <a:gd name="connsiteX81" fmla="*/ 6484019 w 7228763"/>
              <a:gd name="connsiteY81" fmla="*/ 4469862 h 6858000"/>
              <a:gd name="connsiteX82" fmla="*/ 6481759 w 7228763"/>
              <a:gd name="connsiteY82" fmla="*/ 4483797 h 6858000"/>
              <a:gd name="connsiteX83" fmla="*/ 6477370 w 7228763"/>
              <a:gd name="connsiteY83" fmla="*/ 4487091 h 6858000"/>
              <a:gd name="connsiteX84" fmla="*/ 6474598 w 7228763"/>
              <a:gd name="connsiteY84" fmla="*/ 4496728 h 6858000"/>
              <a:gd name="connsiteX85" fmla="*/ 6465848 w 7228763"/>
              <a:gd name="connsiteY85" fmla="*/ 4515918 h 6858000"/>
              <a:gd name="connsiteX86" fmla="*/ 6467296 w 7228763"/>
              <a:gd name="connsiteY86" fmla="*/ 4519316 h 6858000"/>
              <a:gd name="connsiteX87" fmla="*/ 6458903 w 7228763"/>
              <a:gd name="connsiteY87" fmla="*/ 4547957 h 6858000"/>
              <a:gd name="connsiteX88" fmla="*/ 6460248 w 7228763"/>
              <a:gd name="connsiteY88" fmla="*/ 4548262 h 6858000"/>
              <a:gd name="connsiteX89" fmla="*/ 6464276 w 7228763"/>
              <a:gd name="connsiteY89" fmla="*/ 4555939 h 6858000"/>
              <a:gd name="connsiteX90" fmla="*/ 6468635 w 7228763"/>
              <a:gd name="connsiteY90" fmla="*/ 4570815 h 6858000"/>
              <a:gd name="connsiteX91" fmla="*/ 6488206 w 7228763"/>
              <a:gd name="connsiteY91" fmla="*/ 4633846 h 6858000"/>
              <a:gd name="connsiteX92" fmla="*/ 6487272 w 7228763"/>
              <a:gd name="connsiteY92" fmla="*/ 4639816 h 6858000"/>
              <a:gd name="connsiteX93" fmla="*/ 6487581 w 7228763"/>
              <a:gd name="connsiteY93" fmla="*/ 4639923 h 6858000"/>
              <a:gd name="connsiteX94" fmla="*/ 6487249 w 7228763"/>
              <a:gd name="connsiteY94" fmla="*/ 4646192 h 6858000"/>
              <a:gd name="connsiteX95" fmla="*/ 6485570 w 7228763"/>
              <a:gd name="connsiteY95" fmla="*/ 4650706 h 6858000"/>
              <a:gd name="connsiteX96" fmla="*/ 6483759 w 7228763"/>
              <a:gd name="connsiteY96" fmla="*/ 4662290 h 6858000"/>
              <a:gd name="connsiteX97" fmla="*/ 6485315 w 7228763"/>
              <a:gd name="connsiteY97" fmla="*/ 4666180 h 6858000"/>
              <a:gd name="connsiteX98" fmla="*/ 6489077 w 7228763"/>
              <a:gd name="connsiteY98" fmla="*/ 4667585 h 6858000"/>
              <a:gd name="connsiteX99" fmla="*/ 6488467 w 7228763"/>
              <a:gd name="connsiteY99" fmla="*/ 4668660 h 6858000"/>
              <a:gd name="connsiteX100" fmla="*/ 6496179 w 7228763"/>
              <a:gd name="connsiteY100" fmla="*/ 4689807 h 6858000"/>
              <a:gd name="connsiteX101" fmla="*/ 6500957 w 7228763"/>
              <a:gd name="connsiteY101" fmla="*/ 4737890 h 6858000"/>
              <a:gd name="connsiteX102" fmla="*/ 6498641 w 7228763"/>
              <a:gd name="connsiteY102" fmla="*/ 4765657 h 6858000"/>
              <a:gd name="connsiteX103" fmla="*/ 6497829 w 7228763"/>
              <a:gd name="connsiteY103" fmla="*/ 4841463 h 6858000"/>
              <a:gd name="connsiteX104" fmla="*/ 6521578 w 7228763"/>
              <a:gd name="connsiteY104" fmla="*/ 4969863 h 6858000"/>
              <a:gd name="connsiteX105" fmla="*/ 6518695 w 7228763"/>
              <a:gd name="connsiteY105" fmla="*/ 4974028 h 6858000"/>
              <a:gd name="connsiteX106" fmla="*/ 6516513 w 7228763"/>
              <a:gd name="connsiteY106" fmla="*/ 4980318 h 6858000"/>
              <a:gd name="connsiteX107" fmla="*/ 6516763 w 7228763"/>
              <a:gd name="connsiteY107" fmla="*/ 4980501 h 6858000"/>
              <a:gd name="connsiteX108" fmla="*/ 6514121 w 7228763"/>
              <a:gd name="connsiteY108" fmla="*/ 4986338 h 6858000"/>
              <a:gd name="connsiteX109" fmla="*/ 6511173 w 7228763"/>
              <a:gd name="connsiteY109" fmla="*/ 4991296 h 6858000"/>
              <a:gd name="connsiteX110" fmla="*/ 6546537 w 7228763"/>
              <a:gd name="connsiteY110" fmla="*/ 5076895 h 6858000"/>
              <a:gd name="connsiteX111" fmla="*/ 6544581 w 7228763"/>
              <a:gd name="connsiteY111" fmla="*/ 5081568 h 6858000"/>
              <a:gd name="connsiteX112" fmla="*/ 6543750 w 7228763"/>
              <a:gd name="connsiteY112" fmla="*/ 5088173 h 6858000"/>
              <a:gd name="connsiteX113" fmla="*/ 6544034 w 7228763"/>
              <a:gd name="connsiteY113" fmla="*/ 5088300 h 6858000"/>
              <a:gd name="connsiteX114" fmla="*/ 6542660 w 7228763"/>
              <a:gd name="connsiteY114" fmla="*/ 5094558 h 6858000"/>
              <a:gd name="connsiteX115" fmla="*/ 6532096 w 7228763"/>
              <a:gd name="connsiteY115" fmla="*/ 5125620 h 6858000"/>
              <a:gd name="connsiteX116" fmla="*/ 6533049 w 7228763"/>
              <a:gd name="connsiteY116" fmla="*/ 5268004 h 6858000"/>
              <a:gd name="connsiteX117" fmla="*/ 6533970 w 7228763"/>
              <a:gd name="connsiteY117" fmla="*/ 5269530 h 6858000"/>
              <a:gd name="connsiteX118" fmla="*/ 6502603 w 7228763"/>
              <a:gd name="connsiteY118" fmla="*/ 5390941 h 6858000"/>
              <a:gd name="connsiteX119" fmla="*/ 6477660 w 7228763"/>
              <a:gd name="connsiteY119" fmla="*/ 5539927 h 6858000"/>
              <a:gd name="connsiteX120" fmla="*/ 6456458 w 7228763"/>
              <a:gd name="connsiteY120" fmla="*/ 5791594 h 6858000"/>
              <a:gd name="connsiteX121" fmla="*/ 6434556 w 7228763"/>
              <a:gd name="connsiteY121" fmla="*/ 5855206 h 6858000"/>
              <a:gd name="connsiteX122" fmla="*/ 6418454 w 7228763"/>
              <a:gd name="connsiteY122" fmla="*/ 5873582 h 6858000"/>
              <a:gd name="connsiteX123" fmla="*/ 6419875 w 7228763"/>
              <a:gd name="connsiteY123" fmla="*/ 5876037 h 6858000"/>
              <a:gd name="connsiteX124" fmla="*/ 6419775 w 7228763"/>
              <a:gd name="connsiteY124" fmla="*/ 5886534 h 6858000"/>
              <a:gd name="connsiteX125" fmla="*/ 6426971 w 7228763"/>
              <a:gd name="connsiteY125" fmla="*/ 5888644 h 6858000"/>
              <a:gd name="connsiteX126" fmla="*/ 6431999 w 7228763"/>
              <a:gd name="connsiteY126" fmla="*/ 5903832 h 6858000"/>
              <a:gd name="connsiteX127" fmla="*/ 6429798 w 7228763"/>
              <a:gd name="connsiteY127" fmla="*/ 5923391 h 6858000"/>
              <a:gd name="connsiteX128" fmla="*/ 6434072 w 7228763"/>
              <a:gd name="connsiteY128" fmla="*/ 6013205 h 6858000"/>
              <a:gd name="connsiteX129" fmla="*/ 6439333 w 7228763"/>
              <a:gd name="connsiteY129" fmla="*/ 6074018 h 6858000"/>
              <a:gd name="connsiteX130" fmla="*/ 6463083 w 7228763"/>
              <a:gd name="connsiteY130" fmla="*/ 6130837 h 6858000"/>
              <a:gd name="connsiteX131" fmla="*/ 6457360 w 7228763"/>
              <a:gd name="connsiteY131" fmla="*/ 6152982 h 6858000"/>
              <a:gd name="connsiteX132" fmla="*/ 6495529 w 7228763"/>
              <a:gd name="connsiteY132" fmla="*/ 6221100 h 6858000"/>
              <a:gd name="connsiteX133" fmla="*/ 6514948 w 7228763"/>
              <a:gd name="connsiteY133" fmla="*/ 6287550 h 6858000"/>
              <a:gd name="connsiteX134" fmla="*/ 6545124 w 7228763"/>
              <a:gd name="connsiteY134" fmla="*/ 6401595 h 6858000"/>
              <a:gd name="connsiteX135" fmla="*/ 6525833 w 7228763"/>
              <a:gd name="connsiteY135" fmla="*/ 6487110 h 6858000"/>
              <a:gd name="connsiteX136" fmla="*/ 6554825 w 7228763"/>
              <a:gd name="connsiteY136" fmla="*/ 6588589 h 6858000"/>
              <a:gd name="connsiteX137" fmla="*/ 6601569 w 7228763"/>
              <a:gd name="connsiteY137" fmla="*/ 6769963 h 6858000"/>
              <a:gd name="connsiteX138" fmla="*/ 6620945 w 7228763"/>
              <a:gd name="connsiteY138" fmla="*/ 6835814 h 6858000"/>
              <a:gd name="connsiteX139" fmla="*/ 6625906 w 7228763"/>
              <a:gd name="connsiteY139" fmla="*/ 6858000 h 6858000"/>
              <a:gd name="connsiteX140" fmla="*/ 723901 w 7228763"/>
              <a:gd name="connsiteY140" fmla="*/ 6858000 h 6858000"/>
              <a:gd name="connsiteX141" fmla="*/ 501961 w 7228763"/>
              <a:gd name="connsiteY141" fmla="*/ 6858000 h 6858000"/>
              <a:gd name="connsiteX142" fmla="*/ 0 w 7228763"/>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228763" h="6858000">
                <a:moveTo>
                  <a:pt x="0" y="0"/>
                </a:moveTo>
                <a:lnTo>
                  <a:pt x="501961" y="0"/>
                </a:lnTo>
                <a:lnTo>
                  <a:pt x="723901" y="0"/>
                </a:lnTo>
                <a:lnTo>
                  <a:pt x="7228583" y="0"/>
                </a:lnTo>
                <a:lnTo>
                  <a:pt x="7228763" y="1"/>
                </a:lnTo>
                <a:lnTo>
                  <a:pt x="7221350" y="30700"/>
                </a:lnTo>
                <a:cubicBezTo>
                  <a:pt x="7216059" y="84364"/>
                  <a:pt x="7200969" y="241149"/>
                  <a:pt x="7199900" y="310025"/>
                </a:cubicBezTo>
                <a:cubicBezTo>
                  <a:pt x="7203643" y="367544"/>
                  <a:pt x="7214102" y="408251"/>
                  <a:pt x="7214938" y="443960"/>
                </a:cubicBezTo>
                <a:cubicBezTo>
                  <a:pt x="7210660" y="499397"/>
                  <a:pt x="7182360" y="604434"/>
                  <a:pt x="7174238" y="642659"/>
                </a:cubicBezTo>
                <a:cubicBezTo>
                  <a:pt x="7182965" y="657287"/>
                  <a:pt x="7155519" y="658191"/>
                  <a:pt x="7166213" y="673307"/>
                </a:cubicBezTo>
                <a:cubicBezTo>
                  <a:pt x="7166618" y="693769"/>
                  <a:pt x="7143764" y="797295"/>
                  <a:pt x="7128963" y="839641"/>
                </a:cubicBezTo>
                <a:cubicBezTo>
                  <a:pt x="7112293" y="887148"/>
                  <a:pt x="7075906" y="937731"/>
                  <a:pt x="7066183" y="958357"/>
                </a:cubicBezTo>
                <a:cubicBezTo>
                  <a:pt x="7056459" y="978983"/>
                  <a:pt x="7077843" y="936930"/>
                  <a:pt x="7070620" y="963398"/>
                </a:cubicBezTo>
                <a:cubicBezTo>
                  <a:pt x="7063399" y="989867"/>
                  <a:pt x="7031301" y="1087010"/>
                  <a:pt x="7022851" y="1117169"/>
                </a:cubicBezTo>
                <a:cubicBezTo>
                  <a:pt x="7039554" y="1118586"/>
                  <a:pt x="7009272" y="1135372"/>
                  <a:pt x="7019920" y="1144352"/>
                </a:cubicBezTo>
                <a:cubicBezTo>
                  <a:pt x="7029274" y="1150681"/>
                  <a:pt x="7022270" y="1157251"/>
                  <a:pt x="7021476" y="1164484"/>
                </a:cubicBezTo>
                <a:cubicBezTo>
                  <a:pt x="7028800" y="1173524"/>
                  <a:pt x="7015215" y="1205209"/>
                  <a:pt x="7005576" y="1213829"/>
                </a:cubicBezTo>
                <a:cubicBezTo>
                  <a:pt x="6972150" y="1235037"/>
                  <a:pt x="6996546" y="1277327"/>
                  <a:pt x="6970919" y="1294823"/>
                </a:cubicBezTo>
                <a:cubicBezTo>
                  <a:pt x="6967139" y="1300845"/>
                  <a:pt x="6965581" y="1306615"/>
                  <a:pt x="6965413" y="1312193"/>
                </a:cubicBezTo>
                <a:lnTo>
                  <a:pt x="6968106" y="1327626"/>
                </a:lnTo>
                <a:lnTo>
                  <a:pt x="6975202" y="1331644"/>
                </a:lnTo>
                <a:lnTo>
                  <a:pt x="6973366" y="1341276"/>
                </a:lnTo>
                <a:cubicBezTo>
                  <a:pt x="6973720" y="1342166"/>
                  <a:pt x="6974074" y="1343055"/>
                  <a:pt x="6974428" y="1343945"/>
                </a:cubicBezTo>
                <a:cubicBezTo>
                  <a:pt x="6976493" y="1349040"/>
                  <a:pt x="6978286" y="1354080"/>
                  <a:pt x="6978971" y="1359134"/>
                </a:cubicBezTo>
                <a:cubicBezTo>
                  <a:pt x="6974288" y="1373109"/>
                  <a:pt x="6958295" y="1397612"/>
                  <a:pt x="6946335" y="1427803"/>
                </a:cubicBezTo>
                <a:cubicBezTo>
                  <a:pt x="6924178" y="1460349"/>
                  <a:pt x="6924483" y="1505076"/>
                  <a:pt x="6907208" y="1540278"/>
                </a:cubicBezTo>
                <a:lnTo>
                  <a:pt x="6901698" y="1547262"/>
                </a:lnTo>
                <a:lnTo>
                  <a:pt x="6902877" y="1577056"/>
                </a:lnTo>
                <a:cubicBezTo>
                  <a:pt x="6907187" y="1582205"/>
                  <a:pt x="6908314" y="1589568"/>
                  <a:pt x="6904067" y="1595898"/>
                </a:cubicBezTo>
                <a:lnTo>
                  <a:pt x="6891817" y="1703726"/>
                </a:lnTo>
                <a:cubicBezTo>
                  <a:pt x="6890892" y="1739332"/>
                  <a:pt x="6882506" y="1754453"/>
                  <a:pt x="6898520" y="1809535"/>
                </a:cubicBezTo>
                <a:cubicBezTo>
                  <a:pt x="6919736" y="1868036"/>
                  <a:pt x="6890400" y="1952670"/>
                  <a:pt x="6897783" y="2018310"/>
                </a:cubicBezTo>
                <a:cubicBezTo>
                  <a:pt x="6868750" y="2053162"/>
                  <a:pt x="6894827" y="2034561"/>
                  <a:pt x="6887647" y="2071355"/>
                </a:cubicBezTo>
                <a:lnTo>
                  <a:pt x="6888952" y="2141166"/>
                </a:lnTo>
                <a:lnTo>
                  <a:pt x="6887101" y="2154548"/>
                </a:lnTo>
                <a:lnTo>
                  <a:pt x="6880519" y="2158153"/>
                </a:lnTo>
                <a:lnTo>
                  <a:pt x="6873389" y="2178174"/>
                </a:lnTo>
                <a:cubicBezTo>
                  <a:pt x="6871658" y="2185696"/>
                  <a:pt x="6870890" y="2193828"/>
                  <a:pt x="6871679" y="2202858"/>
                </a:cubicBezTo>
                <a:cubicBezTo>
                  <a:pt x="6884787" y="2232772"/>
                  <a:pt x="6852680" y="2283357"/>
                  <a:pt x="6870321" y="2320214"/>
                </a:cubicBezTo>
                <a:cubicBezTo>
                  <a:pt x="6868006" y="2355906"/>
                  <a:pt x="6861023" y="2394678"/>
                  <a:pt x="6857787" y="2417011"/>
                </a:cubicBezTo>
                <a:cubicBezTo>
                  <a:pt x="6846931" y="2426377"/>
                  <a:pt x="6863720" y="2456509"/>
                  <a:pt x="6850905" y="2454207"/>
                </a:cubicBezTo>
                <a:cubicBezTo>
                  <a:pt x="6856659" y="2464947"/>
                  <a:pt x="6853850" y="2476105"/>
                  <a:pt x="6848900" y="2487203"/>
                </a:cubicBezTo>
                <a:lnTo>
                  <a:pt x="6837487" y="2512282"/>
                </a:lnTo>
                <a:cubicBezTo>
                  <a:pt x="6837823" y="2512961"/>
                  <a:pt x="6838158" y="2513640"/>
                  <a:pt x="6838494" y="2514318"/>
                </a:cubicBezTo>
                <a:cubicBezTo>
                  <a:pt x="6846991" y="2534324"/>
                  <a:pt x="6855486" y="2554328"/>
                  <a:pt x="6863982" y="2574334"/>
                </a:cubicBezTo>
                <a:lnTo>
                  <a:pt x="6862893" y="2579877"/>
                </a:lnTo>
                <a:cubicBezTo>
                  <a:pt x="6862738" y="2585644"/>
                  <a:pt x="6863120" y="2603388"/>
                  <a:pt x="6863047" y="2608928"/>
                </a:cubicBezTo>
                <a:lnTo>
                  <a:pt x="6862462" y="2613111"/>
                </a:lnTo>
                <a:lnTo>
                  <a:pt x="6854084" y="2621996"/>
                </a:lnTo>
                <a:lnTo>
                  <a:pt x="6856559" y="2634265"/>
                </a:lnTo>
                <a:lnTo>
                  <a:pt x="6847985" y="2647237"/>
                </a:lnTo>
                <a:cubicBezTo>
                  <a:pt x="6850226" y="2648158"/>
                  <a:pt x="6852294" y="2649356"/>
                  <a:pt x="6854115" y="2650786"/>
                </a:cubicBezTo>
                <a:lnTo>
                  <a:pt x="6859942" y="2661993"/>
                </a:lnTo>
                <a:lnTo>
                  <a:pt x="6851884" y="2670949"/>
                </a:lnTo>
                <a:cubicBezTo>
                  <a:pt x="6864376" y="2672007"/>
                  <a:pt x="6849871" y="2681695"/>
                  <a:pt x="6846115" y="2690255"/>
                </a:cubicBezTo>
                <a:lnTo>
                  <a:pt x="6846964" y="2695683"/>
                </a:lnTo>
                <a:lnTo>
                  <a:pt x="6836011" y="2713964"/>
                </a:lnTo>
                <a:lnTo>
                  <a:pt x="6830478" y="2730175"/>
                </a:lnTo>
                <a:lnTo>
                  <a:pt x="6841091" y="2763497"/>
                </a:lnTo>
                <a:lnTo>
                  <a:pt x="6803520" y="3051539"/>
                </a:lnTo>
                <a:cubicBezTo>
                  <a:pt x="6790420" y="3165645"/>
                  <a:pt x="6749912" y="3216611"/>
                  <a:pt x="6733280" y="3335396"/>
                </a:cubicBezTo>
                <a:lnTo>
                  <a:pt x="6735884" y="3456509"/>
                </a:lnTo>
                <a:lnTo>
                  <a:pt x="6715764" y="3531827"/>
                </a:lnTo>
                <a:lnTo>
                  <a:pt x="6730329" y="3570877"/>
                </a:lnTo>
                <a:lnTo>
                  <a:pt x="6727426" y="3583849"/>
                </a:lnTo>
                <a:lnTo>
                  <a:pt x="6718706" y="3592763"/>
                </a:lnTo>
                <a:cubicBezTo>
                  <a:pt x="6707946" y="3613948"/>
                  <a:pt x="6713985" y="3641245"/>
                  <a:pt x="6693350" y="3653485"/>
                </a:cubicBezTo>
                <a:cubicBezTo>
                  <a:pt x="6688922" y="3659316"/>
                  <a:pt x="6686748" y="3664985"/>
                  <a:pt x="6685983" y="3670528"/>
                </a:cubicBezTo>
                <a:lnTo>
                  <a:pt x="6687033" y="3685990"/>
                </a:lnTo>
                <a:lnTo>
                  <a:pt x="6693711" y="3690283"/>
                </a:lnTo>
                <a:lnTo>
                  <a:pt x="6690843" y="3699787"/>
                </a:lnTo>
                <a:cubicBezTo>
                  <a:pt x="6691104" y="3700686"/>
                  <a:pt x="6691364" y="3701586"/>
                  <a:pt x="6691624" y="3702486"/>
                </a:cubicBezTo>
                <a:cubicBezTo>
                  <a:pt x="6693145" y="3707637"/>
                  <a:pt x="6694400" y="3712728"/>
                  <a:pt x="6694549" y="3717784"/>
                </a:cubicBezTo>
                <a:cubicBezTo>
                  <a:pt x="6659304" y="3711701"/>
                  <a:pt x="6689997" y="3759789"/>
                  <a:pt x="6662489" y="3746229"/>
                </a:cubicBezTo>
                <a:cubicBezTo>
                  <a:pt x="6642637" y="3780750"/>
                  <a:pt x="6605132" y="3867558"/>
                  <a:pt x="6575429" y="3924910"/>
                </a:cubicBezTo>
                <a:lnTo>
                  <a:pt x="6538994" y="3989353"/>
                </a:lnTo>
                <a:lnTo>
                  <a:pt x="6535698" y="4033899"/>
                </a:lnTo>
                <a:cubicBezTo>
                  <a:pt x="6533175" y="4070470"/>
                  <a:pt x="6530536" y="4110146"/>
                  <a:pt x="6527053" y="4142250"/>
                </a:cubicBezTo>
                <a:cubicBezTo>
                  <a:pt x="6519001" y="4200007"/>
                  <a:pt x="6506061" y="4278998"/>
                  <a:pt x="6501843" y="4329442"/>
                </a:cubicBezTo>
                <a:cubicBezTo>
                  <a:pt x="6495642" y="4381764"/>
                  <a:pt x="6492993" y="4433012"/>
                  <a:pt x="6489841" y="4456184"/>
                </a:cubicBezTo>
                <a:lnTo>
                  <a:pt x="6482918" y="4468478"/>
                </a:lnTo>
                <a:lnTo>
                  <a:pt x="6484019" y="4469862"/>
                </a:lnTo>
                <a:cubicBezTo>
                  <a:pt x="6485835" y="4476321"/>
                  <a:pt x="6484493" y="4480555"/>
                  <a:pt x="6481759" y="4483797"/>
                </a:cubicBezTo>
                <a:lnTo>
                  <a:pt x="6477370" y="4487091"/>
                </a:lnTo>
                <a:lnTo>
                  <a:pt x="6474598" y="4496728"/>
                </a:lnTo>
                <a:lnTo>
                  <a:pt x="6465848" y="4515918"/>
                </a:lnTo>
                <a:cubicBezTo>
                  <a:pt x="6466332" y="4517049"/>
                  <a:pt x="6466814" y="4518182"/>
                  <a:pt x="6467296" y="4519316"/>
                </a:cubicBezTo>
                <a:lnTo>
                  <a:pt x="6458903" y="4547957"/>
                </a:lnTo>
                <a:lnTo>
                  <a:pt x="6460248" y="4548262"/>
                </a:lnTo>
                <a:cubicBezTo>
                  <a:pt x="6463078" y="4549595"/>
                  <a:pt x="6464808" y="4551811"/>
                  <a:pt x="6464276" y="4555939"/>
                </a:cubicBezTo>
                <a:cubicBezTo>
                  <a:pt x="6486531" y="4548276"/>
                  <a:pt x="6472165" y="4557977"/>
                  <a:pt x="6468635" y="4570815"/>
                </a:cubicBezTo>
                <a:cubicBezTo>
                  <a:pt x="6472622" y="4583801"/>
                  <a:pt x="6485098" y="4622347"/>
                  <a:pt x="6488206" y="4633846"/>
                </a:cubicBezTo>
                <a:lnTo>
                  <a:pt x="6487272" y="4639816"/>
                </a:lnTo>
                <a:lnTo>
                  <a:pt x="6487581" y="4639923"/>
                </a:lnTo>
                <a:cubicBezTo>
                  <a:pt x="6488082" y="4641190"/>
                  <a:pt x="6488037" y="4643141"/>
                  <a:pt x="6487249" y="4646192"/>
                </a:cubicBezTo>
                <a:lnTo>
                  <a:pt x="6485570" y="4650706"/>
                </a:lnTo>
                <a:lnTo>
                  <a:pt x="6483759" y="4662290"/>
                </a:lnTo>
                <a:cubicBezTo>
                  <a:pt x="6484278" y="4663587"/>
                  <a:pt x="6484797" y="4664883"/>
                  <a:pt x="6485315" y="4666180"/>
                </a:cubicBezTo>
                <a:lnTo>
                  <a:pt x="6489077" y="4667585"/>
                </a:lnTo>
                <a:lnTo>
                  <a:pt x="6488467" y="4668660"/>
                </a:lnTo>
                <a:cubicBezTo>
                  <a:pt x="6480300" y="4676831"/>
                  <a:pt x="6469898" y="4679345"/>
                  <a:pt x="6496179" y="4689807"/>
                </a:cubicBezTo>
                <a:cubicBezTo>
                  <a:pt x="6482141" y="4708535"/>
                  <a:pt x="6498545" y="4712235"/>
                  <a:pt x="6500957" y="4737890"/>
                </a:cubicBezTo>
                <a:cubicBezTo>
                  <a:pt x="6488706" y="4748600"/>
                  <a:pt x="6491350" y="4757223"/>
                  <a:pt x="6498641" y="4765657"/>
                </a:cubicBezTo>
                <a:cubicBezTo>
                  <a:pt x="6490164" y="4790618"/>
                  <a:pt x="6498852" y="4813399"/>
                  <a:pt x="6497829" y="4841463"/>
                </a:cubicBezTo>
                <a:lnTo>
                  <a:pt x="6521578" y="4969863"/>
                </a:lnTo>
                <a:lnTo>
                  <a:pt x="6518695" y="4974028"/>
                </a:lnTo>
                <a:cubicBezTo>
                  <a:pt x="6517064" y="4976933"/>
                  <a:pt x="6516439" y="4978909"/>
                  <a:pt x="6516513" y="4980318"/>
                </a:cubicBezTo>
                <a:lnTo>
                  <a:pt x="6516763" y="4980501"/>
                </a:lnTo>
                <a:lnTo>
                  <a:pt x="6514121" y="4986338"/>
                </a:lnTo>
                <a:lnTo>
                  <a:pt x="6511173" y="4991296"/>
                </a:lnTo>
                <a:cubicBezTo>
                  <a:pt x="6522961" y="5019829"/>
                  <a:pt x="6534748" y="5048361"/>
                  <a:pt x="6546537" y="5076895"/>
                </a:cubicBezTo>
                <a:lnTo>
                  <a:pt x="6544581" y="5081568"/>
                </a:lnTo>
                <a:cubicBezTo>
                  <a:pt x="6543589" y="5084748"/>
                  <a:pt x="6543387" y="5086810"/>
                  <a:pt x="6543750" y="5088173"/>
                </a:cubicBezTo>
                <a:lnTo>
                  <a:pt x="6544034" y="5088300"/>
                </a:lnTo>
                <a:lnTo>
                  <a:pt x="6542660" y="5094558"/>
                </a:lnTo>
                <a:cubicBezTo>
                  <a:pt x="6539647" y="5105196"/>
                  <a:pt x="6536055" y="5115626"/>
                  <a:pt x="6532096" y="5125620"/>
                </a:cubicBezTo>
                <a:cubicBezTo>
                  <a:pt x="6530494" y="5154527"/>
                  <a:pt x="6532737" y="5244020"/>
                  <a:pt x="6533049" y="5268004"/>
                </a:cubicBezTo>
                <a:cubicBezTo>
                  <a:pt x="6533356" y="5268513"/>
                  <a:pt x="6533664" y="5269021"/>
                  <a:pt x="6533970" y="5269530"/>
                </a:cubicBezTo>
                <a:lnTo>
                  <a:pt x="6502603" y="5390941"/>
                </a:lnTo>
                <a:cubicBezTo>
                  <a:pt x="6487576" y="5438194"/>
                  <a:pt x="6471524" y="5465286"/>
                  <a:pt x="6477660" y="5539927"/>
                </a:cubicBezTo>
                <a:cubicBezTo>
                  <a:pt x="6469926" y="5610775"/>
                  <a:pt x="6461800" y="5740573"/>
                  <a:pt x="6456458" y="5791594"/>
                </a:cubicBezTo>
                <a:cubicBezTo>
                  <a:pt x="6427890" y="5787060"/>
                  <a:pt x="6468179" y="5849672"/>
                  <a:pt x="6434556" y="5855206"/>
                </a:cubicBezTo>
                <a:cubicBezTo>
                  <a:pt x="6436026" y="5860240"/>
                  <a:pt x="6415712" y="5868910"/>
                  <a:pt x="6418454" y="5873582"/>
                </a:cubicBezTo>
                <a:cubicBezTo>
                  <a:pt x="6418927" y="5874401"/>
                  <a:pt x="6419401" y="5875218"/>
                  <a:pt x="6419875" y="5876037"/>
                </a:cubicBezTo>
                <a:lnTo>
                  <a:pt x="6419775" y="5886534"/>
                </a:lnTo>
                <a:lnTo>
                  <a:pt x="6426971" y="5888644"/>
                </a:lnTo>
                <a:cubicBezTo>
                  <a:pt x="6428647" y="5893707"/>
                  <a:pt x="6430322" y="5898769"/>
                  <a:pt x="6431999" y="5903832"/>
                </a:cubicBezTo>
                <a:cubicBezTo>
                  <a:pt x="6432764" y="5909651"/>
                  <a:pt x="6432285" y="5916068"/>
                  <a:pt x="6429798" y="5923391"/>
                </a:cubicBezTo>
                <a:cubicBezTo>
                  <a:pt x="6409104" y="5948880"/>
                  <a:pt x="6461339" y="5981626"/>
                  <a:pt x="6434072" y="6013205"/>
                </a:cubicBezTo>
                <a:cubicBezTo>
                  <a:pt x="6426624" y="6024901"/>
                  <a:pt x="6431095" y="6066777"/>
                  <a:pt x="6439333" y="6074018"/>
                </a:cubicBezTo>
                <a:cubicBezTo>
                  <a:pt x="6439795" y="6081731"/>
                  <a:pt x="6453428" y="6126985"/>
                  <a:pt x="6463083" y="6130837"/>
                </a:cubicBezTo>
                <a:cubicBezTo>
                  <a:pt x="6474368" y="6137057"/>
                  <a:pt x="6441750" y="6156330"/>
                  <a:pt x="6457360" y="6152982"/>
                </a:cubicBezTo>
                <a:cubicBezTo>
                  <a:pt x="6454563" y="6186619"/>
                  <a:pt x="6497804" y="6191636"/>
                  <a:pt x="6495529" y="6221100"/>
                </a:cubicBezTo>
                <a:cubicBezTo>
                  <a:pt x="6497396" y="6222126"/>
                  <a:pt x="6506682" y="6257468"/>
                  <a:pt x="6514948" y="6287550"/>
                </a:cubicBezTo>
                <a:cubicBezTo>
                  <a:pt x="6523215" y="6317632"/>
                  <a:pt x="6556102" y="6391312"/>
                  <a:pt x="6545124" y="6401595"/>
                </a:cubicBezTo>
                <a:cubicBezTo>
                  <a:pt x="6546214" y="6423902"/>
                  <a:pt x="6525024" y="6432919"/>
                  <a:pt x="6525833" y="6487110"/>
                </a:cubicBezTo>
                <a:cubicBezTo>
                  <a:pt x="6547115" y="6574474"/>
                  <a:pt x="6547900" y="6553611"/>
                  <a:pt x="6554825" y="6588589"/>
                </a:cubicBezTo>
                <a:cubicBezTo>
                  <a:pt x="6583783" y="6637976"/>
                  <a:pt x="6536155" y="6687723"/>
                  <a:pt x="6601569" y="6769963"/>
                </a:cubicBezTo>
                <a:cubicBezTo>
                  <a:pt x="6623036" y="6819284"/>
                  <a:pt x="6607516" y="6817955"/>
                  <a:pt x="6620945" y="6835814"/>
                </a:cubicBezTo>
                <a:lnTo>
                  <a:pt x="6625906" y="6858000"/>
                </a:lnTo>
                <a:lnTo>
                  <a:pt x="723901" y="6858000"/>
                </a:lnTo>
                <a:lnTo>
                  <a:pt x="50196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EF68A68-65F6-A3D8-1374-C092C99AEF4E}"/>
              </a:ext>
            </a:extLst>
          </p:cNvPr>
          <p:cNvSpPr>
            <a:spLocks noGrp="1"/>
          </p:cNvSpPr>
          <p:nvPr>
            <p:ph type="title"/>
          </p:nvPr>
        </p:nvSpPr>
        <p:spPr>
          <a:xfrm>
            <a:off x="136066" y="147771"/>
            <a:ext cx="11087255" cy="682256"/>
          </a:xfrm>
        </p:spPr>
        <p:txBody>
          <a:bodyPr vert="horz" lIns="91440" tIns="45720" rIns="91440" bIns="45720" rtlCol="0" anchor="ctr">
            <a:normAutofit fontScale="90000"/>
          </a:bodyPr>
          <a:lstStyle/>
          <a:p>
            <a:r>
              <a:rPr lang="en-US" sz="2800" dirty="0"/>
              <a:t>Workforce drivers of patient experience </a:t>
            </a:r>
          </a:p>
        </p:txBody>
      </p:sp>
      <p:graphicFrame>
        <p:nvGraphicFramePr>
          <p:cNvPr id="7" name="Text Placeholder 3">
            <a:extLst>
              <a:ext uri="{FF2B5EF4-FFF2-40B4-BE49-F238E27FC236}">
                <a16:creationId xmlns:a16="http://schemas.microsoft.com/office/drawing/2014/main" id="{F90999AB-C929-8519-2673-BC8FF458B507}"/>
              </a:ext>
            </a:extLst>
          </p:cNvPr>
          <p:cNvGraphicFramePr/>
          <p:nvPr>
            <p:extLst>
              <p:ext uri="{D42A27DB-BD31-4B8C-83A1-F6EECF244321}">
                <p14:modId xmlns:p14="http://schemas.microsoft.com/office/powerpoint/2010/main" val="4084923036"/>
              </p:ext>
            </p:extLst>
          </p:nvPr>
        </p:nvGraphicFramePr>
        <p:xfrm>
          <a:off x="139015" y="1660053"/>
          <a:ext cx="4999246" cy="385534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51" name="Content Placeholder 50">
            <a:extLst>
              <a:ext uri="{FF2B5EF4-FFF2-40B4-BE49-F238E27FC236}">
                <a16:creationId xmlns:a16="http://schemas.microsoft.com/office/drawing/2014/main" id="{5A45F978-3296-4091-B56B-01C8A9C01130}"/>
              </a:ext>
            </a:extLst>
          </p:cNvPr>
          <p:cNvPicPr>
            <a:picLocks noGrp="1" noChangeAspect="1"/>
          </p:cNvPicPr>
          <p:nvPr>
            <p:ph idx="1"/>
          </p:nvPr>
        </p:nvPicPr>
        <p:blipFill>
          <a:blip r:embed="rId11"/>
          <a:stretch>
            <a:fillRect/>
          </a:stretch>
        </p:blipFill>
        <p:spPr>
          <a:xfrm>
            <a:off x="5277276" y="748209"/>
            <a:ext cx="6778658" cy="5805843"/>
          </a:xfrm>
          <a:prstGeom prst="rect">
            <a:avLst/>
          </a:prstGeom>
        </p:spPr>
      </p:pic>
    </p:spTree>
    <p:extLst>
      <p:ext uri="{BB962C8B-B14F-4D97-AF65-F5344CB8AC3E}">
        <p14:creationId xmlns:p14="http://schemas.microsoft.com/office/powerpoint/2010/main" val="3892261002"/>
      </p:ext>
    </p:extLst>
  </p:cSld>
  <p:clrMapOvr>
    <a:masterClrMapping/>
  </p:clrMapOvr>
</p:sld>
</file>

<file path=ppt/theme/theme1.xml><?xml version="1.0" encoding="utf-8"?>
<a:theme xmlns:a="http://schemas.openxmlformats.org/drawingml/2006/main" name="ArchiveVTI">
  <a:themeElements>
    <a:clrScheme name="Archive">
      <a:dk1>
        <a:sysClr val="windowText" lastClr="000000"/>
      </a:dk1>
      <a:lt1>
        <a:sysClr val="window" lastClr="FFFFFF"/>
      </a:lt1>
      <a:dk2>
        <a:srgbClr val="353B3D"/>
      </a:dk2>
      <a:lt2>
        <a:srgbClr val="EEECEA"/>
      </a:lt2>
      <a:accent1>
        <a:srgbClr val="A65E5E"/>
      </a:accent1>
      <a:accent2>
        <a:srgbClr val="9D6053"/>
      </a:accent2>
      <a:accent3>
        <a:srgbClr val="968274"/>
      </a:accent3>
      <a:accent4>
        <a:srgbClr val="878079"/>
      </a:accent4>
      <a:accent5>
        <a:srgbClr val="6C737A"/>
      </a:accent5>
      <a:accent6>
        <a:srgbClr val="697777"/>
      </a:accent6>
      <a:hlink>
        <a:srgbClr val="A25872"/>
      </a:hlink>
      <a:folHlink>
        <a:srgbClr val="667A7E"/>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3904</TotalTime>
  <Words>815</Words>
  <Application>Microsoft Macintosh PowerPoint</Application>
  <PresentationFormat>Widescreen</PresentationFormat>
  <Paragraphs>66</Paragraphs>
  <Slides>10</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Bembo</vt:lpstr>
      <vt:lpstr>Calibri</vt:lpstr>
      <vt:lpstr>ArchiveVTI</vt:lpstr>
      <vt:lpstr>data science exercise</vt:lpstr>
      <vt:lpstr>Survey response scores patient experience </vt:lpstr>
      <vt:lpstr>Survey response scores patient experience cont’d</vt:lpstr>
      <vt:lpstr>Performance – Patient experience</vt:lpstr>
      <vt:lpstr>Performance – Patient experience</vt:lpstr>
      <vt:lpstr>Performance – Patient experience cont’d </vt:lpstr>
      <vt:lpstr>Survey response scores workforce</vt:lpstr>
      <vt:lpstr>Performance – workforce</vt:lpstr>
      <vt:lpstr>Workforce drivers of patient experience </vt:lpstr>
      <vt:lpstr>Outstanding features of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exercise</dc:title>
  <dc:creator>Mantey, Esebia A</dc:creator>
  <cp:lastModifiedBy>Mantey, Esebia A</cp:lastModifiedBy>
  <cp:revision>14</cp:revision>
  <dcterms:created xsi:type="dcterms:W3CDTF">2022-05-17T23:17:27Z</dcterms:created>
  <dcterms:modified xsi:type="dcterms:W3CDTF">2022-05-24T23:10:00Z</dcterms:modified>
</cp:coreProperties>
</file>

<file path=docProps/thumbnail.jpeg>
</file>